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4"/>
  </p:notesMasterIdLst>
  <p:handoutMasterIdLst>
    <p:handoutMasterId r:id="rId34"/>
  </p:handoutMasterIdLst>
  <p:sldIdLst>
    <p:sldId id="490" r:id="rId3"/>
    <p:sldId id="494" r:id="rId5"/>
    <p:sldId id="520" r:id="rId6"/>
    <p:sldId id="519" r:id="rId7"/>
    <p:sldId id="517" r:id="rId8"/>
    <p:sldId id="518" r:id="rId9"/>
    <p:sldId id="522" r:id="rId10"/>
    <p:sldId id="523" r:id="rId11"/>
    <p:sldId id="524" r:id="rId12"/>
    <p:sldId id="525" r:id="rId13"/>
    <p:sldId id="506" r:id="rId14"/>
    <p:sldId id="507" r:id="rId15"/>
    <p:sldId id="508" r:id="rId16"/>
    <p:sldId id="509" r:id="rId17"/>
    <p:sldId id="529" r:id="rId18"/>
    <p:sldId id="527" r:id="rId19"/>
    <p:sldId id="531" r:id="rId20"/>
    <p:sldId id="532" r:id="rId21"/>
    <p:sldId id="548" r:id="rId22"/>
    <p:sldId id="549" r:id="rId23"/>
    <p:sldId id="500" r:id="rId24"/>
    <p:sldId id="501" r:id="rId25"/>
    <p:sldId id="533" r:id="rId26"/>
    <p:sldId id="497" r:id="rId27"/>
    <p:sldId id="502" r:id="rId28"/>
    <p:sldId id="503" r:id="rId29"/>
    <p:sldId id="499" r:id="rId30"/>
    <p:sldId id="505" r:id="rId31"/>
    <p:sldId id="521" r:id="rId32"/>
    <p:sldId id="284" r:id="rId33"/>
  </p:sldIdLst>
  <p:sldSz cx="12192000" cy="6858000"/>
  <p:notesSz cx="9940925" cy="6808470"/>
  <p:embeddedFontLst>
    <p:embeddedFont>
      <p:font typeface="Open Sans" panose="020B0606030504020204" pitchFamily="34" charset="0"/>
      <p:regular r:id="rId39"/>
      <p:bold r:id="rId40"/>
      <p:italic r:id="rId41"/>
      <p:boldItalic r:id="rId42"/>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ICK" id="{77C3B0B4-240A-47F7-87D9-1A15FEBC9669}">
          <p14:sldIdLst>
            <p14:sldId id="490"/>
          </p14:sldIdLst>
        </p14:section>
        <p14:section name="Information" id="{C99C9A4B-26FF-4EB2-A52A-D2E7BB9F5EAF}">
          <p14:sldIdLst>
            <p14:sldId id="494"/>
            <p14:sldId id="520"/>
            <p14:sldId id="519"/>
            <p14:sldId id="517"/>
            <p14:sldId id="518"/>
            <p14:sldId id="522"/>
            <p14:sldId id="523"/>
            <p14:sldId id="524"/>
            <p14:sldId id="525"/>
            <p14:sldId id="506"/>
            <p14:sldId id="507"/>
            <p14:sldId id="508"/>
            <p14:sldId id="509"/>
            <p14:sldId id="529"/>
            <p14:sldId id="527"/>
            <p14:sldId id="531"/>
            <p14:sldId id="532"/>
            <p14:sldId id="548"/>
            <p14:sldId id="500"/>
            <p14:sldId id="501"/>
            <p14:sldId id="533"/>
            <p14:sldId id="497"/>
            <p14:sldId id="502"/>
            <p14:sldId id="503"/>
            <p14:sldId id="499"/>
            <p14:sldId id="505"/>
            <p14:sldId id="521"/>
            <p14:sldId id="284"/>
            <p14:sldId id="549"/>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Wang" initials="R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1E4AEA4-8DFA-4A89-87EB-49C32662AFE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5632" autoAdjust="0"/>
  </p:normalViewPr>
  <p:slideViewPr>
    <p:cSldViewPr>
      <p:cViewPr varScale="1">
        <p:scale>
          <a:sx n="119" d="100"/>
          <a:sy n="119" d="100"/>
        </p:scale>
        <p:origin x="36" y="294"/>
      </p:cViewPr>
      <p:guideLst/>
    </p:cSldViewPr>
  </p:slideViewPr>
  <p:outlineViewPr>
    <p:cViewPr>
      <p:scale>
        <a:sx n="33" d="100"/>
        <a:sy n="33" d="100"/>
      </p:scale>
      <p:origin x="0" y="0"/>
    </p:cViewPr>
  </p:outlineViewPr>
  <p:notesTextViewPr>
    <p:cViewPr>
      <p:scale>
        <a:sx n="1" d="1"/>
        <a:sy n="1" d="1"/>
      </p:scale>
      <p:origin x="0" y="0"/>
    </p:cViewPr>
  </p:notesTextViewPr>
  <p:notesViewPr>
    <p:cSldViewPr>
      <p:cViewPr>
        <p:scale>
          <a:sx n="100" d="100"/>
          <a:sy n="100" d="100"/>
        </p:scale>
        <p:origin x="2580" y="78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notesMaster" Target="notesMasters/notesMaster1.xml"/><Relationship Id="rId39" Type="http://schemas.openxmlformats.org/officeDocument/2006/relationships/font" Target="fonts/font1.fntdata"/><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Kopfzeilenplatzhalter 1"/>
          <p:cNvSpPr>
            <a:spLocks noGrp="1"/>
          </p:cNvSpPr>
          <p:nvPr>
            <p:ph type="hdr" sz="quarter"/>
          </p:nvPr>
        </p:nvSpPr>
        <p:spPr bwMode="gray">
          <a:xfrm>
            <a:off x="478844" y="558582"/>
            <a:ext cx="6193419" cy="341418"/>
          </a:xfrm>
          <a:prstGeom prst="rect">
            <a:avLst/>
          </a:prstGeom>
        </p:spPr>
        <p:txBody>
          <a:bodyPr vert="horz" lIns="0" tIns="0" rIns="0" bIns="0" rtlCol="0"/>
          <a:lstStyle>
            <a:lvl1pPr algn="l">
              <a:defRPr sz="1200"/>
            </a:lvl1pPr>
          </a:lstStyle>
          <a:p>
            <a:endParaRPr lang="en-US"/>
          </a:p>
        </p:txBody>
      </p:sp>
      <p:sp>
        <p:nvSpPr>
          <p:cNvPr id="7" name="Datumsplatzhalter 2"/>
          <p:cNvSpPr>
            <a:spLocks noGrp="1"/>
          </p:cNvSpPr>
          <p:nvPr>
            <p:ph type="dt" idx="1"/>
          </p:nvPr>
        </p:nvSpPr>
        <p:spPr bwMode="gray">
          <a:xfrm>
            <a:off x="6672262" y="558582"/>
            <a:ext cx="2808287" cy="341418"/>
          </a:xfrm>
          <a:prstGeom prst="rect">
            <a:avLst/>
          </a:prstGeom>
        </p:spPr>
        <p:txBody>
          <a:bodyPr vert="horz" lIns="0" tIns="0" rIns="0" bIns="0" rtlCol="0"/>
          <a:lstStyle>
            <a:lvl1pPr algn="r">
              <a:defRPr sz="1200"/>
            </a:lvl1pPr>
          </a:lstStyle>
          <a:p>
            <a:fld id="{ACA0CCB3-15BC-4C05-A575-2DCFEA290779}" type="datetimeFigureOut">
              <a:rPr lang="en-US" smtClean="0"/>
            </a:fld>
            <a:endParaRPr lang="en-US"/>
          </a:p>
        </p:txBody>
      </p:sp>
      <p:sp>
        <p:nvSpPr>
          <p:cNvPr id="8" name="Fußzeilenplatzhalter 5"/>
          <p:cNvSpPr>
            <a:spLocks noGrp="1"/>
          </p:cNvSpPr>
          <p:nvPr>
            <p:ph type="ftr" sz="quarter" idx="2"/>
          </p:nvPr>
        </p:nvSpPr>
        <p:spPr bwMode="gray">
          <a:xfrm>
            <a:off x="478263" y="6467265"/>
            <a:ext cx="6208718" cy="341418"/>
          </a:xfrm>
          <a:prstGeom prst="rect">
            <a:avLst/>
          </a:prstGeom>
        </p:spPr>
        <p:txBody>
          <a:bodyPr vert="horz" lIns="0" tIns="0" rIns="0" bIns="180000" rtlCol="0" anchor="b"/>
          <a:lstStyle>
            <a:lvl1pPr algn="l">
              <a:defRPr sz="1200"/>
            </a:lvl1pPr>
          </a:lstStyle>
          <a:p>
            <a:endParaRPr lang="en-US"/>
          </a:p>
        </p:txBody>
      </p:sp>
      <p:sp>
        <p:nvSpPr>
          <p:cNvPr id="9" name="Foliennummernplatzhalter 6"/>
          <p:cNvSpPr>
            <a:spLocks noGrp="1"/>
          </p:cNvSpPr>
          <p:nvPr>
            <p:ph type="sldNum" sz="quarter" idx="3"/>
          </p:nvPr>
        </p:nvSpPr>
        <p:spPr bwMode="gray">
          <a:xfrm>
            <a:off x="6686980" y="6467370"/>
            <a:ext cx="2792987" cy="341418"/>
          </a:xfrm>
          <a:prstGeom prst="rect">
            <a:avLst/>
          </a:prstGeom>
        </p:spPr>
        <p:txBody>
          <a:bodyPr vert="horz" lIns="0" tIns="0" rIns="0" bIns="180000" rtlCol="0" anchor="b"/>
          <a:lstStyle>
            <a:lvl1pPr algn="r">
              <a:defRPr sz="1200"/>
            </a:lvl1pPr>
          </a:lstStyle>
          <a:p>
            <a:fld id="{ECA1526B-7E83-42A4-A26A-60EA22746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gray">
          <a:xfrm>
            <a:off x="478844" y="558582"/>
            <a:ext cx="6193419" cy="341418"/>
          </a:xfrm>
          <a:prstGeom prst="rect">
            <a:avLst/>
          </a:prstGeom>
        </p:spPr>
        <p:txBody>
          <a:bodyPr vert="horz" lIns="0" tIns="0" rIns="0" bIns="0" rtlCol="0"/>
          <a:lstStyle>
            <a:lvl1pPr algn="l">
              <a:defRPr sz="1200">
                <a:solidFill>
                  <a:schemeClr val="accent2"/>
                </a:solidFill>
              </a:defRPr>
            </a:lvl1pPr>
          </a:lstStyle>
          <a:p>
            <a:endParaRPr lang="en-US" noProof="0"/>
          </a:p>
        </p:txBody>
      </p:sp>
      <p:sp>
        <p:nvSpPr>
          <p:cNvPr id="3" name="Datumsplatzhalter 2"/>
          <p:cNvSpPr>
            <a:spLocks noGrp="1"/>
          </p:cNvSpPr>
          <p:nvPr>
            <p:ph type="dt" idx="1"/>
          </p:nvPr>
        </p:nvSpPr>
        <p:spPr bwMode="gray">
          <a:xfrm>
            <a:off x="6672262" y="558582"/>
            <a:ext cx="2808287" cy="341418"/>
          </a:xfrm>
          <a:prstGeom prst="rect">
            <a:avLst/>
          </a:prstGeom>
        </p:spPr>
        <p:txBody>
          <a:bodyPr vert="horz" lIns="0" tIns="0" rIns="0" bIns="0" rtlCol="0"/>
          <a:lstStyle>
            <a:lvl1pPr algn="r">
              <a:defRPr sz="1200">
                <a:solidFill>
                  <a:schemeClr val="accent2"/>
                </a:solidFill>
              </a:defRPr>
            </a:lvl1pPr>
          </a:lstStyle>
          <a:p>
            <a:fld id="{ACA0CCB3-15BC-4C05-A575-2DCFEA290779}" type="datetimeFigureOut">
              <a:rPr lang="en-US" noProof="0" smtClean="0"/>
            </a:fld>
            <a:endParaRPr lang="en-US" noProof="0"/>
          </a:p>
        </p:txBody>
      </p:sp>
      <p:sp>
        <p:nvSpPr>
          <p:cNvPr id="4" name="Folienbildplatzhalter 3"/>
          <p:cNvSpPr>
            <a:spLocks noGrp="1" noRot="1" noChangeAspect="1"/>
          </p:cNvSpPr>
          <p:nvPr>
            <p:ph type="sldImg" idx="2"/>
          </p:nvPr>
        </p:nvSpPr>
        <p:spPr bwMode="gray">
          <a:xfrm>
            <a:off x="479425" y="900113"/>
            <a:ext cx="6208713" cy="34925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izenplatzhalter 4"/>
          <p:cNvSpPr>
            <a:spLocks noGrp="1"/>
          </p:cNvSpPr>
          <p:nvPr>
            <p:ph type="body" sz="quarter" idx="3"/>
          </p:nvPr>
        </p:nvSpPr>
        <p:spPr bwMode="gray">
          <a:xfrm>
            <a:off x="6687562" y="900000"/>
            <a:ext cx="2792987" cy="5567160"/>
          </a:xfrm>
          <a:prstGeom prst="rect">
            <a:avLst/>
          </a:prstGeom>
        </p:spPr>
        <p:txBody>
          <a:bodyPr vert="horz" lIns="180000" tIns="0" rIns="0" bIns="0" rtlCol="0">
            <a:normAutofit/>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a:p>
            <a:pPr lvl="5"/>
            <a:r>
              <a:rPr lang="en-US" noProof="0" dirty="0" err="1"/>
              <a:t>Sechste</a:t>
            </a:r>
            <a:r>
              <a:rPr lang="en-US" noProof="0" dirty="0"/>
              <a:t> </a:t>
            </a:r>
            <a:r>
              <a:rPr lang="en-US" noProof="0" dirty="0" err="1"/>
              <a:t>Ebene</a:t>
            </a:r>
            <a:endParaRPr lang="en-US" noProof="0" dirty="0"/>
          </a:p>
          <a:p>
            <a:pPr lvl="6"/>
            <a:r>
              <a:rPr lang="en-US" noProof="0" dirty="0" err="1"/>
              <a:t>Siebte</a:t>
            </a:r>
            <a:r>
              <a:rPr lang="en-US" noProof="0" dirty="0"/>
              <a:t> </a:t>
            </a:r>
            <a:r>
              <a:rPr lang="en-US" noProof="0" dirty="0" err="1"/>
              <a:t>Ebene</a:t>
            </a:r>
            <a:endParaRPr lang="en-US" noProof="0" dirty="0"/>
          </a:p>
          <a:p>
            <a:pPr lvl="7"/>
            <a:r>
              <a:rPr lang="en-US" noProof="0" dirty="0" err="1"/>
              <a:t>Achte</a:t>
            </a:r>
            <a:r>
              <a:rPr lang="en-US" noProof="0" dirty="0"/>
              <a:t> </a:t>
            </a:r>
            <a:r>
              <a:rPr lang="en-US" noProof="0" dirty="0" err="1"/>
              <a:t>Ebene</a:t>
            </a:r>
            <a:endParaRPr lang="en-US" noProof="0" dirty="0"/>
          </a:p>
          <a:p>
            <a:pPr lvl="8"/>
            <a:r>
              <a:rPr lang="en-US" noProof="0" dirty="0" err="1"/>
              <a:t>Neunte</a:t>
            </a:r>
            <a:r>
              <a:rPr lang="en-US" noProof="0" dirty="0"/>
              <a:t> </a:t>
            </a:r>
            <a:r>
              <a:rPr lang="en-US" noProof="0" dirty="0" err="1"/>
              <a:t>Ebne</a:t>
            </a:r>
            <a:endParaRPr lang="en-US" noProof="0" dirty="0"/>
          </a:p>
        </p:txBody>
      </p:sp>
      <p:sp>
        <p:nvSpPr>
          <p:cNvPr id="6" name="Fußzeilenplatzhalter 5"/>
          <p:cNvSpPr>
            <a:spLocks noGrp="1"/>
          </p:cNvSpPr>
          <p:nvPr>
            <p:ph type="ftr" sz="quarter" idx="4"/>
          </p:nvPr>
        </p:nvSpPr>
        <p:spPr bwMode="gray">
          <a:xfrm>
            <a:off x="478263" y="6467265"/>
            <a:ext cx="6208718" cy="341418"/>
          </a:xfrm>
          <a:prstGeom prst="rect">
            <a:avLst/>
          </a:prstGeom>
        </p:spPr>
        <p:txBody>
          <a:bodyPr vert="horz" lIns="0" tIns="0" rIns="0" bIns="180000" rtlCol="0" anchor="b"/>
          <a:lstStyle>
            <a:lvl1pPr algn="l">
              <a:defRPr sz="1200">
                <a:solidFill>
                  <a:schemeClr val="accent2"/>
                </a:solidFill>
              </a:defRPr>
            </a:lvl1pPr>
          </a:lstStyle>
          <a:p>
            <a:endParaRPr lang="en-US" noProof="0"/>
          </a:p>
        </p:txBody>
      </p:sp>
      <p:sp>
        <p:nvSpPr>
          <p:cNvPr id="7" name="Foliennummernplatzhalter 6"/>
          <p:cNvSpPr>
            <a:spLocks noGrp="1"/>
          </p:cNvSpPr>
          <p:nvPr>
            <p:ph type="sldNum" sz="quarter" idx="5"/>
          </p:nvPr>
        </p:nvSpPr>
        <p:spPr bwMode="gray">
          <a:xfrm>
            <a:off x="6686980" y="6467370"/>
            <a:ext cx="2792987" cy="341418"/>
          </a:xfrm>
          <a:prstGeom prst="rect">
            <a:avLst/>
          </a:prstGeom>
        </p:spPr>
        <p:txBody>
          <a:bodyPr vert="horz" lIns="0" tIns="0" rIns="0" bIns="180000" rtlCol="0" anchor="b"/>
          <a:lstStyle>
            <a:lvl1pPr algn="r">
              <a:defRPr sz="1200">
                <a:solidFill>
                  <a:schemeClr val="accent2"/>
                </a:solidFill>
              </a:defRPr>
            </a:lvl1pPr>
          </a:lstStyle>
          <a:p>
            <a:fld id="{ECA1526B-7E83-42A4-A26A-60EA22746209}" type="slidenum">
              <a:rPr lang="en-US" noProof="0" smtClean="0"/>
            </a:fld>
            <a:endParaRPr lang="en-US" noProof="0"/>
          </a:p>
        </p:txBody>
      </p:sp>
      <p:grpSp>
        <p:nvGrpSpPr>
          <p:cNvPr id="14" name="Gruppieren 13"/>
          <p:cNvGrpSpPr/>
          <p:nvPr/>
        </p:nvGrpSpPr>
        <p:grpSpPr bwMode="gray">
          <a:xfrm>
            <a:off x="479425" y="4848225"/>
            <a:ext cx="6207555" cy="1181100"/>
            <a:chOff x="479425" y="4829175"/>
            <a:chExt cx="6207555" cy="1181100"/>
          </a:xfrm>
        </p:grpSpPr>
        <p:cxnSp>
          <p:nvCxnSpPr>
            <p:cNvPr id="10" name="Gerader Verbinder 9"/>
            <p:cNvCxnSpPr/>
            <p:nvPr/>
          </p:nvCxnSpPr>
          <p:spPr bwMode="gray">
            <a:xfrm>
              <a:off x="479425" y="4829175"/>
              <a:ext cx="6207555"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bwMode="gray">
            <a:xfrm>
              <a:off x="479425" y="5222875"/>
              <a:ext cx="6207555"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bwMode="gray">
            <a:xfrm>
              <a:off x="479425" y="5616575"/>
              <a:ext cx="6207555"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Gerader Verbinder 12"/>
            <p:cNvCxnSpPr/>
            <p:nvPr/>
          </p:nvCxnSpPr>
          <p:spPr bwMode="gray">
            <a:xfrm>
              <a:off x="479425" y="6010275"/>
              <a:ext cx="6207555"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Tree>
  </p:cSld>
  <p:clrMap bg1="lt1" tx1="dk1" bg2="lt2" tx2="dk2" accent1="accent1" accent2="accent2" accent3="accent3" accent4="accent4" accent5="accent5" accent6="accent6" hlink="hlink" folHlink="folHlink"/>
  <p:notesStyle>
    <a:lvl1pPr marL="0" indent="0" algn="l" defTabSz="914400" rtl="0" eaLnBrk="1" latinLnBrk="0" hangingPunct="1">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0" indent="0" algn="l" defTabSz="914400" rtl="0" eaLnBrk="1" latinLnBrk="0" hangingPunct="1">
      <a:spcBef>
        <a:spcPts val="300"/>
      </a:spcBef>
      <a:spcAft>
        <a:spcPts val="300"/>
      </a:spcAft>
      <a:buFont typeface="Arial" panose="020B0604020202020204" pitchFamily="34" charset="0"/>
      <a:buNone/>
      <a:defRPr sz="1200" b="1" kern="1200">
        <a:solidFill>
          <a:schemeClr val="tx1"/>
        </a:solidFill>
        <a:latin typeface="+mn-lt"/>
        <a:ea typeface="+mn-ea"/>
        <a:cs typeface="+mn-cs"/>
      </a:defRPr>
    </a:lvl2pPr>
    <a:lvl3pPr marL="144145" indent="-144145" algn="l" defTabSz="914400" rtl="0" eaLnBrk="1" latinLnBrk="0" hangingPunct="1">
      <a:spcBef>
        <a:spcPts val="300"/>
      </a:spcBef>
      <a:spcAft>
        <a:spcPts val="300"/>
      </a:spcAft>
      <a:buClr>
        <a:schemeClr val="bg2"/>
      </a:buClr>
      <a:buFont typeface="Open Sans" panose="020B0606030504020204" pitchFamily="34" charset="0"/>
      <a:buChar char="›"/>
      <a:defRPr sz="1200" kern="1200">
        <a:solidFill>
          <a:schemeClr val="tx1"/>
        </a:solidFill>
        <a:latin typeface="+mn-lt"/>
        <a:ea typeface="+mn-ea"/>
        <a:cs typeface="+mn-cs"/>
      </a:defRPr>
    </a:lvl3pPr>
    <a:lvl4pPr marL="288290" indent="-144145" algn="l" defTabSz="914400" rtl="0" eaLnBrk="1" latinLnBrk="0" hangingPunct="1">
      <a:spcBef>
        <a:spcPts val="0"/>
      </a:spcBef>
      <a:spcAft>
        <a:spcPts val="300"/>
      </a:spcAft>
      <a:buClr>
        <a:schemeClr val="bg2"/>
      </a:buClr>
      <a:buFont typeface="Open Sans" panose="020B0606030504020204" pitchFamily="34" charset="0"/>
      <a:buChar char="−"/>
      <a:defRPr sz="1200" kern="1200">
        <a:solidFill>
          <a:schemeClr val="tx1"/>
        </a:solidFill>
        <a:latin typeface="+mn-lt"/>
        <a:ea typeface="+mn-ea"/>
        <a:cs typeface="+mn-cs"/>
      </a:defRPr>
    </a:lvl4pPr>
    <a:lvl5pPr marL="431800" indent="-144145" algn="l" defTabSz="914400" rtl="0" eaLnBrk="1" latinLnBrk="0" hangingPunct="1">
      <a:spcBef>
        <a:spcPts val="0"/>
      </a:spcBef>
      <a:spcAft>
        <a:spcPts val="300"/>
      </a:spcAft>
      <a:buClr>
        <a:schemeClr val="bg2"/>
      </a:buClr>
      <a:buFont typeface="Open Sans" panose="020B0606030504020204" pitchFamily="34" charset="0"/>
      <a:buChar char="−"/>
      <a:defRPr sz="1200" kern="1200">
        <a:solidFill>
          <a:schemeClr val="tx1"/>
        </a:solidFill>
        <a:latin typeface="+mn-lt"/>
        <a:ea typeface="+mn-ea"/>
        <a:cs typeface="+mn-cs"/>
      </a:defRPr>
    </a:lvl5pPr>
    <a:lvl6pPr marL="144145" indent="-144145" algn="l" defTabSz="914400" rtl="0" eaLnBrk="1" latinLnBrk="0" hangingPunct="1">
      <a:spcBef>
        <a:spcPts val="300"/>
      </a:spcBef>
      <a:spcAft>
        <a:spcPts val="300"/>
      </a:spcAft>
      <a:buClr>
        <a:schemeClr val="bg2"/>
      </a:buClr>
      <a:buFont typeface="+mj-lt"/>
      <a:buAutoNum type="arabicPeriod"/>
      <a:defRPr sz="1200" kern="1200">
        <a:solidFill>
          <a:schemeClr val="tx1"/>
        </a:solidFill>
        <a:latin typeface="+mn-lt"/>
        <a:ea typeface="+mn-ea"/>
        <a:cs typeface="+mn-cs"/>
      </a:defRPr>
    </a:lvl6pPr>
    <a:lvl7pPr marL="288290" indent="-144145" algn="l" defTabSz="914400" rtl="0" eaLnBrk="1" latinLnBrk="0" hangingPunct="1">
      <a:spcBef>
        <a:spcPts val="0"/>
      </a:spcBef>
      <a:spcAft>
        <a:spcPts val="300"/>
      </a:spcAft>
      <a:buClr>
        <a:schemeClr val="bg2"/>
      </a:buClr>
      <a:buFont typeface="+mj-lt"/>
      <a:buAutoNum type="alphaLcPeriod"/>
      <a:defRPr sz="1200" kern="1200">
        <a:solidFill>
          <a:schemeClr val="tx1"/>
        </a:solidFill>
        <a:latin typeface="+mn-lt"/>
        <a:ea typeface="+mn-ea"/>
        <a:cs typeface="+mn-cs"/>
      </a:defRPr>
    </a:lvl7pPr>
    <a:lvl8pPr marL="0" indent="0" algn="l" defTabSz="914400" rtl="0" eaLnBrk="1" latinLnBrk="0" hangingPunct="1">
      <a:spcBef>
        <a:spcPts val="300"/>
      </a:spcBef>
      <a:spcAft>
        <a:spcPts val="300"/>
      </a:spcAft>
      <a:buFont typeface="Arial" panose="020B0604020202020204" pitchFamily="34" charset="0"/>
      <a:buNone/>
      <a:defRPr sz="1400" b="1" kern="1200">
        <a:solidFill>
          <a:schemeClr val="bg2"/>
        </a:solidFill>
        <a:latin typeface="+mn-lt"/>
        <a:ea typeface="+mn-ea"/>
        <a:cs typeface="+mn-cs"/>
      </a:defRPr>
    </a:lvl8pPr>
    <a:lvl9pPr marL="0" indent="0" algn="l" defTabSz="914400" rtl="0" eaLnBrk="1" latinLnBrk="0" hangingPunct="1">
      <a:spcBef>
        <a:spcPts val="300"/>
      </a:spcBef>
      <a:spcAft>
        <a:spcPts val="300"/>
      </a:spcAft>
      <a:buFont typeface="Arial" panose="020B0604020202020204" pitchFamily="34" charset="0"/>
      <a:buNone/>
      <a:defRPr sz="800" kern="1200">
        <a:solidFill>
          <a:schemeClr val="accent2"/>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bwMode="gray">
          <a:xfrm>
            <a:off x="479425" y="900113"/>
            <a:ext cx="6208713" cy="3492500"/>
          </a:xfrm>
        </p:spPr>
      </p:sp>
      <p:sp>
        <p:nvSpPr>
          <p:cNvPr id="3" name="Notizenplatzhalter 2"/>
          <p:cNvSpPr>
            <a:spLocks noGrp="1"/>
          </p:cNvSpPr>
          <p:nvPr>
            <p:ph type="body" idx="1"/>
          </p:nvPr>
        </p:nvSpPr>
        <p:spPr bwMode="gray"/>
        <p:txBody>
          <a:bodyPr/>
          <a:lstStyle/>
          <a:p>
            <a:endParaRPr lang="en-US"/>
          </a:p>
        </p:txBody>
      </p:sp>
      <p:sp>
        <p:nvSpPr>
          <p:cNvPr id="4" name="Foliennummernplatzhalter 3"/>
          <p:cNvSpPr>
            <a:spLocks noGrp="1"/>
          </p:cNvSpPr>
          <p:nvPr>
            <p:ph type="sldNum" sz="quarter" idx="5"/>
          </p:nvPr>
        </p:nvSpPr>
        <p:spPr bwMode="gray"/>
        <p:txBody>
          <a:bodyPr/>
          <a:lstStyle/>
          <a:p>
            <a:fld id="{ECA1526B-7E83-42A4-A26A-60EA22746209}"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通道分离卷积是MobileNet系列的主要特点，也是其发挥轻量级作用的主要因素。如下图，通道可分离卷积分为两个过程：</a:t>
            </a:r>
            <a:endParaRPr lang="zh-CN" altLang="en-US"/>
          </a:p>
          <a:p>
            <a:r>
              <a:rPr lang="en-US" altLang="zh-CN"/>
              <a:t>1.</a:t>
            </a:r>
            <a:r>
              <a:rPr lang="zh-CN" altLang="en-US"/>
              <a:t>逐通道卷积</a:t>
            </a:r>
            <a:endParaRPr lang="zh-CN" altLang="en-US"/>
          </a:p>
          <a:p>
            <a:r>
              <a:rPr lang="zh-CN" altLang="en-US"/>
              <a:t>Depthwise Convolution的一个卷积核负责一个通道，一个通道只被一个卷积核卷积</a:t>
            </a:r>
            <a:endParaRPr lang="zh-CN" altLang="en-US"/>
          </a:p>
          <a:p>
            <a:r>
              <a:rPr lang="zh-CN" altLang="en-US"/>
              <a:t>一张5×5像素、三通道彩色输入图片（shape为5×5×3），Depthwise Convolution首先经过第一次卷积运算，DW完全是在二维平面内进行。卷积核的数量与上一层的通道数相同（通道和卷积核一一对应）。所以一个三通道的图像经过运算后生成了3个Feature map(如果有same padding则尺寸与输入层相同为5×5)，如下图所示。</a:t>
            </a:r>
            <a:endParaRPr lang="zh-CN" altLang="en-US"/>
          </a:p>
          <a:p>
            <a:r>
              <a:rPr lang="zh-CN" altLang="en-US"/>
              <a:t>其中一个Filter只包含一个大小为3×3的Kernel，卷积部分的参数个数计算如下：</a:t>
            </a:r>
            <a:endParaRPr lang="zh-CN" altLang="en-US"/>
          </a:p>
          <a:p>
            <a:r>
              <a:rPr lang="zh-CN" altLang="en-US"/>
              <a:t>N_depthwise = 3 × 3 × 3 = 27</a:t>
            </a:r>
            <a:endParaRPr lang="zh-CN" altLang="en-US"/>
          </a:p>
          <a:p>
            <a:r>
              <a:rPr lang="zh-CN" altLang="en-US"/>
              <a:t>Depthwise Convolution完成后的Feature map数量与输入层的通道数相同，无法扩展Feature map。而且这种运算对输入层的每个通道独立进行卷积运算，没有有效的利用不同通道在相同空间位置上的feature信息。因此需要Pointwise Convolution来将这些Feature map进行组合生成新的Feature map</a:t>
            </a:r>
            <a:endParaRPr lang="zh-CN" altLang="en-US"/>
          </a:p>
          <a:p>
            <a:r>
              <a:rPr lang="zh-CN" altLang="en-US"/>
              <a:t>2.逐点卷积</a:t>
            </a:r>
            <a:endParaRPr lang="zh-CN" altLang="en-US"/>
          </a:p>
          <a:p>
            <a:r>
              <a:rPr lang="zh-CN" altLang="en-US"/>
              <a:t>Pointwise Convolution的运算与常规卷积运算非常相似，它的卷积核的尺寸为 1×1×M，M为上一层的通道数。所以这里的卷积运算会将上一步的map在深度方向上进行加权组合，生成新的Feature map。有几个卷积核就有几个输出Feature map</a:t>
            </a:r>
            <a:endParaRPr lang="zh-CN" altLang="en-US"/>
          </a:p>
          <a:p>
            <a:r>
              <a:rPr lang="zh-CN" altLang="en-US"/>
              <a:t>由于采用的是1×1卷积的方式，此步中卷积涉及到的参数个数可以计算为：</a:t>
            </a:r>
            <a:endParaRPr lang="zh-CN" altLang="en-US"/>
          </a:p>
          <a:p>
            <a:r>
              <a:rPr lang="zh-CN" altLang="en-US"/>
              <a:t>N_pointwise = 1 × 1 × 3 × 4 = 12</a:t>
            </a:r>
            <a:endParaRPr lang="zh-CN" altLang="en-US"/>
          </a:p>
          <a:p>
            <a:r>
              <a:rPr lang="zh-CN" altLang="en-US"/>
              <a:t>经过Pointwise Convolution之后，同样输出了4张Feature map，与常规卷积的输出维度相同</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注意力</a:t>
            </a:r>
            <a:r>
              <a:rPr lang="zh-CN" altLang="en-US"/>
              <a:t>机制</a:t>
            </a:r>
            <a:endParaRPr lang="zh-CN" altLang="en-US"/>
          </a:p>
          <a:p>
            <a:r>
              <a:rPr lang="zh-CN" altLang="en-US"/>
              <a:t>通过上图可以理解他的实现过程，通过对卷积的到的feature map进行处理，得到一个和通道数一样的一维向量作为每个通道的评价分数，然后将改分数分别施加到对应的通道上，</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核心模块，也是网络的基本模块。主要实现了通道可分离卷积+SE通道注意力机制+残差连接。结</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典型的OCR的技术路线如下图所示</a:t>
            </a:r>
            <a:endParaRPr lang="zh-CN" altLang="en-US"/>
          </a:p>
          <a:p>
            <a:r>
              <a:rPr lang="zh-CN" altLang="en-US"/>
              <a:t>其中影响识别准确率的技术瓶颈是文字检测和文本识别，而这两部分也是OCR技术的重中之重。</a:t>
            </a:r>
            <a:endParaRPr lang="zh-CN" altLang="en-US"/>
          </a:p>
          <a:p>
            <a:endParaRPr lang="zh-CN" altLang="en-US"/>
          </a:p>
          <a:p>
            <a:r>
              <a:rPr lang="zh-CN" altLang="en-US"/>
              <a:t>在传统OCR技术中，图像预处理通常是针对图像的成像问题进行修正。常见的预处理过程包括：几何变换（透视、扭曲、旋转等）、畸变校正、去除模糊、图像增强和光线校正等</a:t>
            </a:r>
            <a:endParaRPr lang="zh-CN" altLang="en-US"/>
          </a:p>
          <a:p>
            <a:endParaRPr lang="zh-CN" altLang="en-US"/>
          </a:p>
          <a:p>
            <a:r>
              <a:rPr lang="zh-CN" altLang="en-US"/>
              <a:t>文字检测即检测文本的所在位置和范围及其布局。通常也包括版面分析和文字行检测等。文字检测主要解决的问题是哪里有文字，文字的范围有多大。</a:t>
            </a:r>
            <a:endParaRPr lang="zh-CN" altLang="en-US"/>
          </a:p>
          <a:p>
            <a:endParaRPr lang="zh-CN" altLang="en-US"/>
          </a:p>
          <a:p>
            <a:r>
              <a:rPr lang="zh-CN" altLang="en-US"/>
              <a:t>文本识别是在文本检测的基础上，对文本内容进行识别，将图像中的文本信息转化为文本信息。文字识别主要解决的问题是每个文字是什么。识别出的文本通常需要再次核对以保证其正确性。</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目前较为流行的文本检测算法可以大致分为基于回归和基于分割的两大类文本检测算法，也有一些算法将二者相结合。基于回归的算法借鉴通用物体检测算法，通过设定anchor回归检测框，或者直接做像素回归，这类方法对规则形状文本检测效果较好，但是对不规则形状的文本检测效果会相对差一些，比如CTPN[3]对水平文本的检测效果较好，但对倾斜、弯曲文本的检测效果较差，SegLink[8]对长文本比较好，但对分布稀疏的文本效果较差；</a:t>
            </a:r>
            <a:endParaRPr lang="zh-CN" altLang="en-US"/>
          </a:p>
          <a:p>
            <a:endParaRPr lang="zh-CN" altLang="en-US"/>
          </a:p>
          <a:p>
            <a:r>
              <a:rPr lang="zh-CN" altLang="en-US"/>
              <a:t>基于分割的算法引入了Mask-RCNN[9]，这类算法在各种场景、对各种形状文本的检测效果都可以达到一个更高的水平，但缺点就是后处理一般会比较复杂，因此常常存在速度问题，并且无法解决重叠文本的检测问题。</a:t>
            </a:r>
            <a:endParaRPr lang="zh-CN" altLang="en-US"/>
          </a:p>
          <a:p>
            <a:endParaRPr lang="zh-CN" altLang="en-US"/>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水平文本检测</a:t>
            </a:r>
            <a:endParaRPr lang="zh-CN" altLang="en-US"/>
          </a:p>
          <a:p>
            <a:r>
              <a:rPr lang="zh-CN" altLang="en-US"/>
              <a:t>早期基于深度学习的文本检测算法是从目标检测的方法改进而来，支持水平文本检测。比如Textbox算法基于SSD算法改进而来，CTPN根据二阶段目标检测Fast-RCNN算法改进而来。</a:t>
            </a:r>
            <a:endParaRPr lang="zh-CN" altLang="en-US"/>
          </a:p>
          <a:p>
            <a:endParaRPr lang="zh-CN" altLang="en-US"/>
          </a:p>
          <a:p>
            <a:r>
              <a:rPr lang="zh-CN" altLang="en-US"/>
              <a:t>在TextBoxes[1]算法根据一阶段目标检测器SSD调整，将默认文本框更改为适应文本方向和宽高比的规格的四边形，提供了一种端对端训练的文字检测方法，并且无需复杂的后处理。</a:t>
            </a:r>
            <a:endParaRPr lang="zh-CN" altLang="en-US"/>
          </a:p>
          <a:p>
            <a:r>
              <a:rPr lang="zh-CN" altLang="en-US"/>
              <a:t>采用更大长宽比的预选框</a:t>
            </a:r>
            <a:endParaRPr lang="zh-CN" altLang="en-US"/>
          </a:p>
          <a:p>
            <a:r>
              <a:rPr lang="zh-CN" altLang="en-US"/>
              <a:t>卷积核从3x3变成了1x5，更适合长文本检测</a:t>
            </a:r>
            <a:endParaRPr lang="zh-CN" altLang="en-US"/>
          </a:p>
          <a:p>
            <a:r>
              <a:rPr lang="zh-CN" altLang="en-US"/>
              <a:t>采用多尺度输入</a:t>
            </a:r>
            <a:endParaRPr lang="zh-CN" altLang="en-US"/>
          </a:p>
          <a:p>
            <a:endParaRPr lang="zh-CN" altLang="en-US"/>
          </a:p>
          <a:p>
            <a:r>
              <a:rPr lang="zh-CN" altLang="en-US"/>
              <a:t>CTPN[3]基于Fast-RCNN算法，扩展RPN模块并且设计了基于CRNN的模块让整个网络从卷积特征中检测到文本序列，二阶段的方法通过ROI Pooling获得了更准确的特征定位。但是TextBoxes和CTPN只支持检测横向文本。</a:t>
            </a:r>
            <a:endParaRPr lang="zh-CN" altLang="en-US"/>
          </a:p>
          <a:p>
            <a:r>
              <a:rPr lang="zh-CN" altLang="en-US"/>
              <a:t>2 任意角度文本检测</a:t>
            </a:r>
            <a:endParaRPr lang="zh-CN" altLang="en-US"/>
          </a:p>
          <a:p>
            <a:r>
              <a:rPr lang="zh-CN" altLang="en-US"/>
              <a:t>TextBoxes++[2]在TextBoxes基础上进行改进，支持检测任意角度的文本。从结构上来说，不同于TextBoxes，TextBoxes++针对多角度文本进行检测，首先修改预选框的宽高比，调整宽高比aspect ratio为1、2、3、5、1/2、1/3、1/5。其次是将1∗5的卷积核改为3∗5，更好的学习倾斜文本的特征；最后，TextBoxes++的输出旋转框的表示信息。</a:t>
            </a:r>
            <a:endParaRPr lang="zh-CN" altLang="en-US"/>
          </a:p>
          <a:p>
            <a:endParaRPr lang="zh-CN" altLang="en-US"/>
          </a:p>
          <a:p>
            <a:r>
              <a:rPr lang="zh-CN" altLang="en-US"/>
              <a:t>3 弯曲文本检测</a:t>
            </a:r>
            <a:endParaRPr lang="zh-CN" altLang="en-US"/>
          </a:p>
          <a:p>
            <a:r>
              <a:rPr lang="zh-CN" altLang="en-US"/>
              <a:t>利用回归的方法解决弯曲文本的检测问题，一个简单的思路是用多点坐标描述弯曲文本的边界多边形，然后直接预测多边形的顶点坐标。</a:t>
            </a:r>
            <a:endParaRPr lang="zh-CN" altLang="en-US"/>
          </a:p>
          <a:p>
            <a:endParaRPr lang="zh-CN" altLang="en-US"/>
          </a:p>
          <a:p>
            <a:r>
              <a:rPr lang="zh-CN" altLang="en-US"/>
              <a:t>CTD[6]提出了直接预测弯曲文本14个顶点的边界多边形，网络中利用Bi-LSTM[13]层以细化顶点的预测坐标，实现了基于回归方法的弯曲文本检测。</a:t>
            </a:r>
            <a:endParaRPr lang="zh-CN" altLang="en-US"/>
          </a:p>
          <a:p>
            <a:endParaRPr lang="zh-CN" altLang="en-US"/>
          </a:p>
          <a:p>
            <a:r>
              <a:rPr lang="en-US" altLang="zh-CN"/>
              <a:t>4 .</a:t>
            </a:r>
            <a:r>
              <a:rPr lang="zh-CN" altLang="en-US"/>
              <a:t>基于回归的方法虽然在文本检测上取得了很好的效果，但是对解决弯曲文本往往难以得到平滑的文本包围曲线，并且模型较为复杂不具备性能优势。于是研究者们提出了基于图像分割的文本分割方法，先从像素层面做分类，判别每一个像素点是否属于一个文本目标，得到文本区域的概率图，通过后处理方式得到文本分割区域的包围曲线。</a:t>
            </a:r>
            <a:endParaRPr lang="zh-CN" altLang="en-US"/>
          </a:p>
          <a:p>
            <a:r>
              <a:rPr lang="zh-CN" altLang="en-US"/>
              <a:t>基于分割的文本检测方法主体思想为，通过分割方法得到图像中文本区域，再利用opencv，polygon等后处理得到文本区域的最小包围曲线</a:t>
            </a:r>
            <a:endParaRPr lang="zh-CN" altLang="en-US"/>
          </a:p>
          <a:p>
            <a:r>
              <a:rPr lang="zh-CN" altLang="en-US"/>
              <a:t>DBNet[12]针对基于分割的方法需要使用阈值进行二值化处理而导致后处理耗时的问题，提出了可学习阈值并巧妙地设计了一个近似于阶跃函数的二值化函数，使得分割网络在训练的时候能端对端的学习文本分割的阈值。自动调节阈值不仅带来精度的提升，同时简化了后处理，提高了文本检测的性能。</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原始CTPN只检测横向排列的文字。CTPN结构与Faster R-CNN基本类似，但是加入了LSTM层。</a:t>
            </a:r>
            <a:endParaRPr lang="zh-CN" altLang="en-US"/>
          </a:p>
          <a:p>
            <a:r>
              <a:rPr lang="zh-CN" altLang="en-US"/>
              <a:t>假设输入</a:t>
            </a:r>
            <a:r>
              <a:rPr lang="en-US" altLang="zh-CN"/>
              <a:t>B</a:t>
            </a:r>
            <a:r>
              <a:rPr lang="zh-CN" altLang="en-US"/>
              <a:t>个</a:t>
            </a:r>
            <a:r>
              <a:rPr lang="zh-CN" altLang="en-US"/>
              <a:t>图片</a:t>
            </a:r>
            <a:endParaRPr lang="zh-CN" altLang="en-US"/>
          </a:p>
          <a:p>
            <a:r>
              <a:rPr lang="en-US" altLang="zh-CN"/>
              <a:t>1.首先VGG提取特征，获得大小为B*C*H*W的conv5 feature map。</a:t>
            </a:r>
            <a:endParaRPr lang="en-US" altLang="zh-CN"/>
          </a:p>
          <a:p>
            <a:r>
              <a:rPr lang="en-US" altLang="zh-CN"/>
              <a:t>2.之后在conv5上做3*3 的滑动窗口，即每个点都结合周围3*3区域特征获得一个长度为 3*3*C 的特征向量。输出 </a:t>
            </a:r>
            <a:r>
              <a:rPr lang="en-US" altLang="zh-CN">
                <a:sym typeface="+mn-ea"/>
              </a:rPr>
              <a:t>B*9C*H*W</a:t>
            </a:r>
            <a:r>
              <a:rPr lang="en-US" altLang="zh-CN"/>
              <a:t> 的feature map，该特征显然只有CNN学习到的空间特征。</a:t>
            </a:r>
            <a:endParaRPr lang="en-US" altLang="zh-CN"/>
          </a:p>
          <a:p>
            <a:r>
              <a:rPr lang="en-US" altLang="zh-CN"/>
              <a:t>3.</a:t>
            </a:r>
            <a:r>
              <a:rPr lang="zh-CN" altLang="en-US"/>
              <a:t>把这个特征输入到双向</a:t>
            </a:r>
            <a:r>
              <a:rPr lang="en-US" altLang="zh-CN"/>
              <a:t>LSTM</a:t>
            </a:r>
            <a:r>
              <a:rPr lang="zh-CN" altLang="en-US"/>
              <a:t>中，输出（</a:t>
            </a:r>
            <a:r>
              <a:rPr lang="en-US" altLang="zh-CN"/>
              <a:t>BH</a:t>
            </a:r>
            <a:r>
              <a:rPr lang="zh-CN" altLang="en-US"/>
              <a:t>）</a:t>
            </a:r>
            <a:r>
              <a:rPr lang="en-US" altLang="zh-CN"/>
              <a:t>*W*256,reshape</a:t>
            </a:r>
            <a:r>
              <a:rPr lang="zh-CN" altLang="en-US"/>
              <a:t>成</a:t>
            </a:r>
            <a:r>
              <a:rPr lang="en-US" altLang="zh-CN"/>
              <a:t> B*26*H*W</a:t>
            </a:r>
            <a:endParaRPr lang="en-US" altLang="zh-CN"/>
          </a:p>
          <a:p>
            <a:r>
              <a:rPr lang="en-US" altLang="zh-CN"/>
              <a:t>4.FC</a:t>
            </a:r>
            <a:r>
              <a:rPr lang="zh-CN" altLang="en-US"/>
              <a:t>层，变成</a:t>
            </a:r>
            <a:r>
              <a:rPr lang="en-US" altLang="zh-CN"/>
              <a:t>B*512*H*W</a:t>
            </a:r>
            <a:endParaRPr lang="en-US" altLang="zh-CN"/>
          </a:p>
          <a:p>
            <a:r>
              <a:rPr lang="en-US" altLang="zh-CN"/>
              <a:t>5.</a:t>
            </a:r>
            <a:r>
              <a:rPr lang="zh-CN" altLang="en-US"/>
              <a:t>经过</a:t>
            </a:r>
            <a:r>
              <a:rPr lang="en-US" altLang="zh-CN"/>
              <a:t>RPN </a:t>
            </a:r>
            <a:r>
              <a:rPr lang="zh-CN" altLang="en-US"/>
              <a:t>获得</a:t>
            </a:r>
            <a:r>
              <a:rPr lang="en-US" altLang="zh-CN"/>
              <a:t>text proposals </a:t>
            </a:r>
            <a:r>
              <a:rPr lang="zh-CN" altLang="en-US"/>
              <a:t>如图</a:t>
            </a:r>
            <a:r>
              <a:rPr lang="en-US" altLang="zh-CN"/>
              <a:t>b</a:t>
            </a:r>
            <a:endParaRPr lang="en-US" altLang="zh-CN"/>
          </a:p>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CTPN通过CNN和BLSTM学到一组“空间 + 序列”特征后，在"FC"卷积层后接入RPN网络。这里的RPN与Faster R-CNN类似，分为两个分支：</a:t>
            </a:r>
            <a:endParaRPr lang="zh-CN" altLang="en-US"/>
          </a:p>
          <a:p>
            <a:endParaRPr lang="zh-CN" altLang="en-US"/>
          </a:p>
          <a:p>
            <a:r>
              <a:rPr lang="zh-CN" altLang="en-US"/>
              <a:t>左边分支用于bounding box regression。由于fc feature map每个点配备了10个Anchor，同时只回归中心y坐标与高度2个值，所以rpn_bboxp_red有20个channels</a:t>
            </a:r>
            <a:endParaRPr lang="zh-CN" altLang="en-US"/>
          </a:p>
          <a:p>
            <a:r>
              <a:rPr lang="zh-CN" altLang="en-US"/>
              <a:t>右边分支用于Softmax分类Anchor</a:t>
            </a:r>
            <a:endParaRPr lang="zh-CN" altLang="en-US"/>
          </a:p>
          <a:p>
            <a:r>
              <a:rPr lang="zh-CN" altLang="en-US"/>
              <a:t>具体RPN网络与Faster R-CNN完全一样，所以不再介绍，只分析不同之处。</a:t>
            </a:r>
            <a:endParaRPr lang="zh-CN" altLang="en-US"/>
          </a:p>
          <a:p>
            <a:endParaRPr lang="zh-CN" altLang="en-US"/>
          </a:p>
          <a:p>
            <a:endParaRPr lang="zh-CN" altLang="en-US"/>
          </a:p>
          <a:p>
            <a:r>
              <a:rPr lang="zh-CN" altLang="en-US"/>
              <a:t>竖直Anchor定位文字位置</a:t>
            </a:r>
            <a:endParaRPr lang="zh-CN" altLang="en-US"/>
          </a:p>
          <a:p>
            <a:endParaRPr lang="zh-CN" altLang="en-US"/>
          </a:p>
          <a:p>
            <a:r>
              <a:rPr lang="zh-CN" altLang="en-US"/>
              <a:t>由于CTPN针对的是横向排列的文字检测，所以其采用了一组（10个）等宽度的Anchors，用于定位文字位置。Anchor宽高为：</a:t>
            </a:r>
            <a:endParaRPr lang="zh-CN" altLang="en-US"/>
          </a:p>
          <a:p>
            <a:endParaRPr lang="zh-CN" altLang="en-US"/>
          </a:p>
          <a:p>
            <a:r>
              <a:rPr lang="zh-CN" altLang="en-US"/>
              <a:t>获得Anchor后，与Faster R-CNN类似，CTPN会做如下处理：</a:t>
            </a:r>
            <a:endParaRPr lang="zh-CN" altLang="en-US"/>
          </a:p>
          <a:p>
            <a:endParaRPr lang="zh-CN" altLang="en-US"/>
          </a:p>
          <a:p>
            <a:r>
              <a:rPr lang="zh-CN" altLang="en-US"/>
              <a:t>Softmax判断Anchor中是否包含文本，即选出Softmax score大的正Anchor</a:t>
            </a:r>
            <a:endParaRPr lang="zh-CN" altLang="en-US"/>
          </a:p>
          <a:p>
            <a:r>
              <a:rPr lang="zh-CN" altLang="en-US"/>
              <a:t>Bounding box regression修正包含文本的Anchor的中心y坐标与高度。</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Anchor经过上述Softmax和 [公式] 方向bounding box regeression处理后，会获得图7所示的一组竖直条状text proposal。后续只需要将这些text proposal用文本线构造算法连接在一起即可获得文本位置。</a:t>
            </a:r>
            <a:endParaRPr lang="zh-CN" altLang="en-US"/>
          </a:p>
          <a:p>
            <a:r>
              <a:rPr lang="zh-CN" altLang="en-US"/>
              <a:t>在论文中，作者也给出了直接使用Faster R-CNN RPN生成普通proposal与CTPN LSTM+竖直Anchor生成text proposal的对比，如图8，明显可以看到CTPN这种方法更适合文字检测。</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基于分割的普通文本检测算法其流程如上图中的蓝色箭头所示，此类方法得到分割结果之后采用一个固定的阈值得到二值化的分割图，之后采用诸如像素聚类的启发式算法得到文本区域。</a:t>
            </a:r>
            <a:endParaRPr lang="zh-CN" altLang="en-US"/>
          </a:p>
          <a:p>
            <a:endParaRPr lang="zh-CN" altLang="en-US"/>
          </a:p>
          <a:p>
            <a:r>
              <a:rPr lang="zh-CN" altLang="en-US"/>
              <a:t>DB算法的流程如图中红色箭头所示，最大的不同在于DB有一个阈值图，通过网络去预测图片每个位置处的阈值，而不是采用一个固定的值，更好的分离文本背景与前景。</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深度学习是机器学习的一个子领域，它使用了多层次的非线性信息处理和抽象，用于有监督、无监督、半监督、自监督、弱监督等的特征学习、表示、分类、回归和模式识别等。</a:t>
            </a:r>
            <a:endParaRPr lang="zh-CN" altLang="en-US"/>
          </a:p>
          <a:p>
            <a:r>
              <a:rPr lang="zh-CN" altLang="en-US"/>
              <a:t>深度学习的发展是从最开始的感知机开始的，但是感知机只能解决0,1分类的问题；对于输出概率或者具体的值的问题该怎么办，于是就出现了线性判别分析；但是，我们往往处理的数据是维度比较高的，这个时候怎么处理维度较高的数据怎么办呢？同时，我们也知道，当维度较高的时候，我们基本上是不能找到一条直线来分类数据的，这时候你会想到用曲线去拟合，同时你也知道当曲线进行微分的时候，实际上就是一条条很短的直线组成的，为了拟合这条曲线，于是就出现了全连接网络；为了更好地拟合数据，这时候就出现了BP神经网络，有了反馈机制，使得曲线可以更好地拟合数据，同时也可以尽快收敛；但是这个时候，如果我们想处理图像、语音识别领域的数据，你会发现这个时候它的参数是爆炸性的，我们必须必须进行一定的trick来减少这些参数，于是CNN孕育而生；CNN固然是好的，但是它却没有记忆，也就是说，当处理时序性的问题时，CNN的效果很不好，把CNN引入时序的概念，就产生了RNN；随着NLP的发展，科学家发现，RNN虽然有时序但是，但很难处理长距离的依赖，同时RNN也面临着梯度消失和梯度爆炸的问题，为了解决这两个问题，便引入了</a:t>
            </a:r>
            <a:r>
              <a:rPr lang="en-US" altLang="zh-CN"/>
              <a:t>LSTM</a:t>
            </a:r>
            <a:r>
              <a:rPr lang="zh-CN" altLang="en-US"/>
              <a:t>，它巧妙的引入了门的概念；</a:t>
            </a:r>
            <a:r>
              <a:rPr lang="en-US" altLang="zh-CN"/>
              <a:t>LSTM</a:t>
            </a:r>
            <a:r>
              <a:rPr lang="zh-CN" altLang="en-US"/>
              <a:t>固然很好，但是它的结果过于复杂，为了简化结构就出现了GRU…</a:t>
            </a:r>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输入的图像经过网络Backbone和FPN提取特征，提取后的特征级联在一起，得到原图四分之一大小的特征，然后利用卷积层分别得到文本区域预测概率图和阈值图，进而通过DB的后处理得到文本包围曲线。</a:t>
            </a:r>
            <a:endParaRPr lang="zh-CN" altLang="en-US"/>
          </a:p>
          <a:p>
            <a:r>
              <a:rPr lang="zh-CN" altLang="en-US"/>
              <a:t>使用扩张的方式获取算法训练需要的阈值图标签；</a:t>
            </a:r>
            <a:endParaRPr lang="zh-CN" altLang="en-US"/>
          </a:p>
          <a:p>
            <a:r>
              <a:rPr lang="zh-CN" altLang="en-US"/>
              <a:t>使用收缩的方式获取算法训练需要的概率图标签；</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在传统的文本识别方法中，任务分为3个步骤，即图像预处理、字符分割和字符识别。需要对特定场景进行建模，一旦场景变化就会失效。面对复杂的文字背景和场景变动，基于深度学习的方法具有更优的表现。</a:t>
            </a:r>
            <a:endParaRPr lang="zh-CN" altLang="en-US"/>
          </a:p>
          <a:p>
            <a:endParaRPr lang="zh-CN" altLang="en-US"/>
          </a:p>
          <a:p>
            <a:r>
              <a:rPr lang="zh-CN" altLang="en-US"/>
              <a:t>多数现有的识别算法可用如下统一框架表示，算法流程被划分为4个阶段：</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文本识别的主流算法有两种，分别是基于 CTC (Conectionist Temporal Classification) 的算法和 Sequence2Sequence 算法，区别主要在解码阶段。</a:t>
            </a:r>
            <a:endParaRPr lang="zh-CN" altLang="en-US"/>
          </a:p>
          <a:p>
            <a:r>
              <a:rPr lang="zh-CN" altLang="en-US"/>
              <a:t>基于 CTC 的算法是将编码产生的序列接入 CTC 进行解码；基于 Sequence2Sequence 的方法则是把序列接入循环神经网络(Recurrent Neural Network, RNN)模块进行循环解码，两种方式都验证有效也是主流的两大做法。</a:t>
            </a:r>
            <a:endParaRPr lang="zh-CN" altLang="en-US"/>
          </a:p>
          <a:p>
            <a:endParaRPr lang="zh-CN" altLang="en-US"/>
          </a:p>
          <a:p>
            <a:r>
              <a:rPr lang="zh-CN" altLang="en-US"/>
              <a:t>基于 CTC 最典型的算法是CRNN (Convolutional Recurrent Neural Network)[1]，它的特征提取部分使用主流的卷积结构，常用的有ResNet、MobileNet、VGG等。由于文本识别任务的特殊性，输入数据中存在大量的上下文信息，卷积神经网络的卷积核特性使其更关注于局部信息，缺乏长依赖的建模能力，因此仅使用卷积网络很难挖掘到文本之间的上下文联系。为了解决这一问题，CRNN文本识别算法引入了双向 LSTM(Long Short-Term Memory) 用来增强上下文建模，通过实验证明双向LSTM模块可以有效的提取出图片中的上下文信息。最终将输出的特征序列输入到CTC模块，直接解码序列结果。该结构被验证有效，并广泛应用在文本识别任务中。Rosetta[2]是FaceBook提出的识别网络，由全卷积模型和CTC组成。Gao Y[3]等人使用CNN卷积替代LSTM，参数更少，性能提升精度持平。</a:t>
            </a:r>
            <a:endParaRPr lang="zh-CN" altLang="en-US"/>
          </a:p>
          <a:p>
            <a:endParaRPr lang="zh-CN" altLang="en-US"/>
          </a:p>
          <a:p>
            <a:r>
              <a:rPr lang="zh-CN" altLang="en-US"/>
              <a:t>Sequence2Sequence 算法是由编码器 Encoder 把所有的输入序列都编码成一个统一的语义向量，然后再由解码器Decoder解码。在解码器Decoder解码的过程中，不断地将前一个时刻的输出作为后一个时刻的输入，循环解码，直到输出停止符为止。一般编码器是一个RNN，对于每个输入的词，编码器输出向量和隐藏状态，并将隐藏状态用于下一个输入的单词，循环得到语义向量；解码器是另一个RNN，它接收编码器输出向量并输出一系列字以创建转换。受到 Sequence2Sequence 在翻译领域的启发， Shi[4]提出了一种基于注意的编解码框架来识别文本,通过这种方式，rnn能够从训练数据中学习隐藏在字符串中的字符级语言模型。</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CRNN 是基于CTC的算法，在理论部分介绍的分类图中，处在如下位置。可以看出CRNN主要用于解决规则文本，基于CTC的算法有较快的预测速度并且很好的适用长文本。因此CRNN是PPOCR选择的中文识别算法。</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CRNN 的网络结构体系如下所示，从下往上分别为卷积层、递归层和转录层三部分：</a:t>
            </a:r>
            <a:endParaRPr lang="zh-CN" altLang="en-US"/>
          </a:p>
          <a:p>
            <a:r>
              <a:rPr lang="zh-CN" altLang="en-US"/>
              <a:t>1)backbone：</a:t>
            </a:r>
            <a:endParaRPr lang="zh-CN" altLang="en-US"/>
          </a:p>
          <a:p>
            <a:endParaRPr lang="zh-CN" altLang="en-US"/>
          </a:p>
          <a:p>
            <a:r>
              <a:rPr lang="zh-CN" altLang="en-US"/>
              <a:t>卷积网络作为底层的骨干网络，用于从输入图像中提取特征序列。由于 conv、max-pooling、elementwise 和激活函数都作用在局部区域上，所以它们是平移不变的。因此，特征映射的每一列对应于原始图像的一个矩形区域(称为感受野)，并且这些矩形区域与它们在特征映射上对应的列从左到右的顺序相同。由于CNN需要将输入的图像缩放到固定的尺寸以满足其固定的输入维数，因此它不适合长度变化很大的序列对象。为了更好的支持变长序列，CRNN将backbone最后一层输出的特征向量送到了RNN层，转换为序列特征。</a:t>
            </a:r>
            <a:endParaRPr lang="zh-CN" altLang="en-US"/>
          </a:p>
          <a:p>
            <a:r>
              <a:rPr lang="zh-CN" altLang="en-US"/>
              <a:t>2)neck:</a:t>
            </a:r>
            <a:endParaRPr lang="zh-CN" altLang="en-US"/>
          </a:p>
          <a:p>
            <a:endParaRPr lang="zh-CN" altLang="en-US"/>
          </a:p>
          <a:p>
            <a:r>
              <a:rPr lang="zh-CN" altLang="en-US"/>
              <a:t>递归层，在卷积网络的基础上，构建递归网络，将图像特征转换为序列特征，预测每个帧的标签分布。 RNN具有很强的捕获序列上下文信息的能力。使用上下文线索进行基于图像的序列识别比单独处理每个像素更有效。以场景文本识别为例，宽字符可能需要几个连续的帧来充分描述。此外，有些歧义字符在观察其上下文时更容易区分。其次，RNN可以将误差差分反向传播回卷积层，使网络可以统一训练。第三，RNN能够对任意长度的序列进行操作，解决了文本图片变长的问题。CRNN使用双层LSTM作为递归层，解决了长序列训练过程中的梯度消失和梯度爆炸问题。</a:t>
            </a:r>
            <a:endParaRPr lang="zh-CN" altLang="en-US"/>
          </a:p>
          <a:p>
            <a:r>
              <a:rPr lang="zh-CN" altLang="en-US"/>
              <a:t>3)head:</a:t>
            </a:r>
            <a:endParaRPr lang="zh-CN" altLang="en-US"/>
          </a:p>
          <a:p>
            <a:endParaRPr lang="zh-CN" altLang="en-US"/>
          </a:p>
          <a:p>
            <a:r>
              <a:rPr lang="zh-CN" altLang="en-US"/>
              <a:t>转录层，通过全连接网络和softmax激活函数，将每帧的预测转换为最终的标签序列。最后使用 CTC Loss 在无需序列对齐的情况下，完成CNN和RNN的联合训练。CTC 有一套特别的合并序列机制，LSTM输出序列后，需要在时序上分类得到预测结果。可能存在多个时间步对应同一个类别，因此需要对相同结果进行合并。为避免合并本身存在的重复字符，CTC 引入了一个 blank 字符插入在重复字符之间。</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1.DBNET</a:t>
            </a:r>
            <a:endParaRPr lang="en-US" altLang="zh-CN"/>
          </a:p>
          <a:p>
            <a:r>
              <a:rPr lang="en-US" altLang="zh-CN">
                <a:sym typeface="+mn-ea"/>
              </a:rPr>
              <a:t>2.</a:t>
            </a:r>
            <a:r>
              <a:rPr lang="zh-CN" altLang="en-US">
                <a:sym typeface="+mn-ea"/>
              </a:rPr>
              <a:t>方向分类器</a:t>
            </a:r>
            <a:endParaRPr lang="zh-CN" altLang="en-US"/>
          </a:p>
          <a:p>
            <a:r>
              <a:rPr lang="en-US" altLang="zh-CN">
                <a:sym typeface="+mn-ea"/>
              </a:rPr>
              <a:t>3.CRNN</a:t>
            </a:r>
            <a:endParaRPr lang="en-US" altLang="zh-CN"/>
          </a:p>
          <a:p>
            <a:r>
              <a:rPr lang="en-US" altLang="zh-CN">
                <a:sym typeface="+mn-ea"/>
              </a:rPr>
              <a:t>4.</a:t>
            </a:r>
            <a:r>
              <a:rPr lang="zh-CN" altLang="en-US">
                <a:sym typeface="+mn-ea"/>
              </a:rPr>
              <a:t>推理</a:t>
            </a:r>
            <a:endParaRPr lang="en-US" altLang="zh-CN"/>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左图：神经网络其实就是按照一定规则连接起来的多个神经元。上图展示了一个全连接(full connected, FC)神经网络，通过观察上面的图，我们可以发现它的规则包括：</a:t>
            </a:r>
            <a:endParaRPr lang="zh-CN" altLang="en-US"/>
          </a:p>
          <a:p>
            <a:r>
              <a:rPr lang="zh-CN" altLang="en-US"/>
              <a:t> 神经元按照层来布局。最左边的层叫做输入层，负责接收输入数据；最右边的层叫输出层，我们可以从这层获取神经网络输出数据。输入层和输出层之间的层叫做隐藏层，因为它们对于外部来说是不可见的。</a:t>
            </a:r>
            <a:endParaRPr lang="zh-CN" altLang="en-US"/>
          </a:p>
          <a:p>
            <a:r>
              <a:rPr lang="zh-CN" altLang="en-US"/>
              <a:t> 同一层的神经元之间没有连接。</a:t>
            </a:r>
            <a:endParaRPr lang="zh-CN" altLang="en-US"/>
          </a:p>
          <a:p>
            <a:r>
              <a:rPr lang="zh-CN" altLang="en-US"/>
              <a:t> 第N层的每个神经元和第N-1层的所有神经元相连(这就是full connected的含义)，第N-1层神经元的输出就是第N层神经元的输入。</a:t>
            </a:r>
            <a:endParaRPr lang="zh-CN" altLang="en-US"/>
          </a:p>
          <a:p>
            <a:r>
              <a:rPr lang="zh-CN" altLang="en-US"/>
              <a:t> 每个连接都有一个权值。</a:t>
            </a:r>
            <a:endParaRPr lang="zh-CN" altLang="en-US"/>
          </a:p>
          <a:p>
            <a:r>
              <a:rPr lang="zh-CN" altLang="en-US"/>
              <a:t>上面这些规则定义了全连接神经网络的结构。事实上还存在很多其它结构的神经网络，比如卷积神经网络(CNN)、循环神经网络(RNN)，他们都具有不同的连接规则。</a:t>
            </a:r>
            <a:endParaRPr lang="zh-CN" altLang="en-US"/>
          </a:p>
          <a:p>
            <a:r>
              <a:rPr lang="zh-CN" altLang="en-US"/>
              <a:t> 网络层数限制 我们知道网络层数越多其表达能力越强，但是通过梯度下降方法训练深度全连接神经网络很困难，因为全连接神经网络的梯度很难传递超过3层。因此，我们不可能得到一个很深的全连接神经网络，也就限制了它的能力。</a:t>
            </a:r>
            <a:endParaRPr lang="zh-CN" altLang="en-US"/>
          </a:p>
          <a:p>
            <a:endParaRPr lang="zh-CN" altLang="en-US"/>
          </a:p>
          <a:p>
            <a:r>
              <a:rPr lang="zh-CN" altLang="en-US"/>
              <a:t>右图：那么，卷积神经网络又是怎样解决这个问题的呢？主要有三个思路：</a:t>
            </a:r>
            <a:endParaRPr lang="zh-CN" altLang="en-US"/>
          </a:p>
          <a:p>
            <a:r>
              <a:rPr lang="zh-CN" altLang="en-US"/>
              <a:t> 局部连接（卷积的目的） 这个是最容易想到的，每个神经元不再和上一层的所有神经元相连，而只和一小部分神经元相连。这样就减少了很多参数。</a:t>
            </a:r>
            <a:endParaRPr lang="zh-CN" altLang="en-US"/>
          </a:p>
          <a:p>
            <a:r>
              <a:rPr lang="zh-CN" altLang="en-US"/>
              <a:t> 权值共享 一组连接可以共享同一个权重，而不是每个连接有一个不同的权重，这样又减少了很多参数。</a:t>
            </a:r>
            <a:endParaRPr lang="zh-CN" altLang="en-US"/>
          </a:p>
          <a:p>
            <a:r>
              <a:rPr lang="zh-CN" altLang="en-US"/>
              <a:t> 下采样 可以使用Pooling来减少每层的样本数，进一步减少参数数量，同时还可以提升模型的鲁棒性。</a:t>
            </a:r>
            <a:endParaRPr lang="zh-CN" altLang="en-US"/>
          </a:p>
          <a:p>
            <a:r>
              <a:rPr lang="zh-CN" altLang="en-US"/>
              <a:t>对于图像识别任务来说，卷积神经网络通过尽可能保留重要的参数，去掉大量不重要的参数，来达到更好的学习效果</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全连接神经网络和卷积神经网络。他们都只能单独的取处理一个个的输入，前一个输入和后一个输入是完全没有关系的。但是，某些任务需要能够更好的处理序列的信息，即前面的输入和后面的输入是有关系的。比如，当我们在理解一句话意思时，孤立的理解这句话的每个词是不够的，我们需要处理这些词连接起来的整个序列；当我们处理视频的时候，我们也不能只单独的去分析每一帧，而要分析这些帧连接起来的整个序列。这时，就需要用到深度学习领域中另一类非常重要神经网络：循环神经网络(Recurrent Neural Network)。</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上图是一个简单的循环神经网络如，它由输入层、一个隐藏层和一个输出层组成：</a:t>
            </a:r>
            <a:endParaRPr lang="zh-CN" altLang="en-US"/>
          </a:p>
          <a:p>
            <a:r>
              <a:rPr lang="zh-CN" altLang="en-US"/>
              <a:t>如果把上面有W的那个带箭头的圈去掉，它就变成了最普通的全连接神经网络。x是一个向量，它表示输入层的值（这里面没有画出来表示神经元节点的圆圈）；s是一个向量，它表示隐藏层的值（这里隐藏层面画了一个节点，你也可以想象这一层其实是多个节点，节点数与向量s的维度相同）；U是输入层到隐藏层的权重矩阵，看看我们是怎样用矩阵来表示全连接神经网络的计算的）；o也是一个向量，它表示输出层的值；V是隐藏层到输出层的权重矩阵。那么，现在我们来看看W是什么。循环神经网络的隐藏层的值s不仅仅取决于当前这次的输入x，还取决于上一次隐藏层的值s。权重矩阵 W就是隐藏层上一次的值作为这一次的输入的权重。</a:t>
            </a:r>
            <a:endParaRPr lang="zh-CN" altLang="en-US"/>
          </a:p>
          <a:p>
            <a:r>
              <a:rPr lang="zh-CN" altLang="en-US"/>
              <a:t>如果我们把上面的图展开，循环神经网络也可以画成下面这个样子：</a:t>
            </a:r>
            <a:endParaRPr lang="zh-CN" altLang="en-US"/>
          </a:p>
          <a:p>
            <a:endParaRPr lang="zh-CN" altLang="en-US"/>
          </a:p>
          <a:p>
            <a:r>
              <a:rPr lang="zh-CN" altLang="en-US"/>
              <a:t>现在看上去就比较清楚了，这个网络在t时刻接收到输入xt之后，隐藏层的值是st，输出值是ot。关键一点是，st的值不仅仅取决于xt，还取决于st−1。我们可以用下面的公式来表示循环神经网络的计算方法，通过迭代就可以获得最初时刻的隐藏层的s值：</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x</a:t>
            </a:r>
            <a:r>
              <a:rPr lang="zh-CN" altLang="en-US"/>
              <a:t>为当前状态下数据的输入，</a:t>
            </a:r>
            <a:r>
              <a:rPr lang="en-US" altLang="zh-CN"/>
              <a:t>h</a:t>
            </a:r>
            <a:r>
              <a:rPr lang="zh-CN" altLang="en-US"/>
              <a:t> 表示接收到的上一个节点的输入。</a:t>
            </a:r>
            <a:endParaRPr lang="zh-CN" altLang="en-US"/>
          </a:p>
          <a:p>
            <a:endParaRPr lang="zh-CN" altLang="en-US"/>
          </a:p>
          <a:p>
            <a:r>
              <a:rPr lang="en-US" altLang="zh-CN"/>
              <a:t>y</a:t>
            </a:r>
            <a:r>
              <a:rPr lang="zh-CN" altLang="en-US"/>
              <a:t> 为当前节点状态下的输出，而</a:t>
            </a:r>
            <a:r>
              <a:rPr lang="en-US" altLang="zh-CN"/>
              <a:t>h’</a:t>
            </a:r>
            <a:r>
              <a:rPr lang="zh-CN" altLang="en-US"/>
              <a:t> 为传递到下一个节点的输出。</a:t>
            </a:r>
            <a:endParaRPr lang="zh-CN" altLang="en-US"/>
          </a:p>
          <a:p>
            <a:endParaRPr lang="zh-CN" altLang="en-US"/>
          </a:p>
          <a:p>
            <a:endParaRPr lang="zh-CN" altLang="en-US"/>
          </a:p>
          <a:p>
            <a:endParaRPr lang="zh-CN" altLang="en-US"/>
          </a:p>
          <a:p>
            <a:r>
              <a:rPr lang="zh-CN" altLang="en-US"/>
              <a:t>通过上图的公式可以看到，输出 h' 与 x 和 h 的值都相关。</a:t>
            </a:r>
            <a:endParaRPr lang="zh-CN" altLang="en-US"/>
          </a:p>
          <a:p>
            <a:endParaRPr lang="zh-CN" altLang="en-US"/>
          </a:p>
          <a:p>
            <a:r>
              <a:rPr lang="zh-CN" altLang="en-US"/>
              <a:t>而 y 则常常使用 h' 投入到一个线性层（主要是进行维度映射）然后使用softmax进行分类得到需要的数据。</a:t>
            </a:r>
            <a:endParaRPr lang="zh-CN" altLang="en-US"/>
          </a:p>
          <a:p>
            <a:endParaRPr lang="zh-CN" altLang="en-US"/>
          </a:p>
          <a:p>
            <a:r>
              <a:rPr lang="zh-CN" altLang="en-US"/>
              <a:t>对这里的y如何通过 h' 计算得到往往看具体模型的使用方式。</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长短期记忆（Long short-term memory, LSTM）是一种特殊的RNN，主要是为了解决长序列训练过程中的梯度消失和梯度爆炸问题。简单来说，就是相比普通的RNN，LSTM能够在更长的序列中有更好的表现。</a:t>
            </a:r>
            <a:endParaRPr lang="zh-CN" altLang="en-US"/>
          </a:p>
          <a:p>
            <a:r>
              <a:rPr lang="zh-CN" altLang="en-US"/>
              <a:t>LSTM结构（图右）和普通RNN的主要输入输出区别如下所示。</a:t>
            </a:r>
            <a:endParaRPr lang="zh-CN" altLang="en-US"/>
          </a:p>
          <a:p>
            <a:r>
              <a:rPr lang="zh-CN" altLang="en-US"/>
              <a:t>相比RNN只有一个传递状态 </a:t>
            </a:r>
            <a:r>
              <a:rPr lang="en-US" altLang="zh-CN"/>
              <a:t>ht</a:t>
            </a:r>
            <a:r>
              <a:rPr lang="zh-CN" altLang="en-US"/>
              <a:t> ，LSTM有两个传输状态，一个</a:t>
            </a:r>
            <a:r>
              <a:rPr lang="en-US" altLang="zh-CN"/>
              <a:t>ct</a:t>
            </a:r>
            <a:r>
              <a:rPr lang="zh-CN" altLang="en-US"/>
              <a:t>（cell state），和一个 </a:t>
            </a:r>
            <a:r>
              <a:rPr lang="en-US" altLang="zh-CN"/>
              <a:t>ht</a:t>
            </a:r>
            <a:r>
              <a:rPr lang="zh-CN" altLang="en-US"/>
              <a:t> （hidden state）。（Tips：RNN中的</a:t>
            </a:r>
            <a:r>
              <a:rPr lang="en-US" altLang="zh-CN"/>
              <a:t>ht</a:t>
            </a:r>
            <a:r>
              <a:rPr lang="zh-CN" altLang="en-US"/>
              <a:t> 对于LSTM中的 </a:t>
            </a:r>
            <a:r>
              <a:rPr lang="en-US" altLang="zh-CN"/>
              <a:t>ct</a:t>
            </a:r>
            <a:r>
              <a:rPr lang="zh-CN" altLang="en-US"/>
              <a:t> ）</a:t>
            </a:r>
            <a:endParaRPr lang="zh-CN" altLang="en-US"/>
          </a:p>
          <a:p>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o</a:t>
            </a:r>
            <a:r>
              <a:rPr lang="zh-CN" altLang="en-US"/>
              <a:t>点 是Hadamard Product，也就是操作矩阵中对应的元素相乘，因此要求两个相乘矩阵是同型的。</a:t>
            </a:r>
            <a:r>
              <a:rPr lang="en-US" altLang="zh-CN"/>
              <a:t>o</a:t>
            </a:r>
            <a:r>
              <a:rPr lang="zh-CN" altLang="en-US"/>
              <a:t>加 则代表进行矩阵加法。</a:t>
            </a:r>
            <a:endParaRPr lang="zh-CN" altLang="en-US"/>
          </a:p>
          <a:p>
            <a:endParaRPr lang="zh-CN" altLang="en-US"/>
          </a:p>
          <a:p>
            <a:r>
              <a:rPr lang="zh-CN" altLang="en-US"/>
              <a:t>LSTM内部主要有三个阶段：</a:t>
            </a:r>
            <a:endParaRPr lang="zh-CN" altLang="en-US"/>
          </a:p>
          <a:p>
            <a:endParaRPr lang="zh-CN" altLang="en-US"/>
          </a:p>
          <a:p>
            <a:r>
              <a:rPr lang="zh-CN" altLang="en-US"/>
              <a:t>1. 忘记阶段。这个阶段主要是对上一个节点传进来的输入进行选择性忘记。简单来说就是会 “忘记不重要的，记住重要的”。</a:t>
            </a:r>
            <a:endParaRPr lang="zh-CN" altLang="en-US"/>
          </a:p>
          <a:p>
            <a:endParaRPr lang="zh-CN" altLang="en-US"/>
          </a:p>
          <a:p>
            <a:r>
              <a:rPr lang="zh-CN" altLang="en-US"/>
              <a:t>具体来说是通过计算得到的</a:t>
            </a:r>
            <a:r>
              <a:rPr lang="en-US" altLang="zh-CN"/>
              <a:t>zf</a:t>
            </a:r>
            <a:r>
              <a:rPr lang="zh-CN" altLang="en-US"/>
              <a:t> （f表示forget）来作为忘记门控，来控制上一个状态的 </a:t>
            </a:r>
            <a:r>
              <a:rPr lang="en-US" altLang="zh-CN"/>
              <a:t>ct-1</a:t>
            </a:r>
            <a:r>
              <a:rPr lang="zh-CN" altLang="en-US"/>
              <a:t> 哪些需要留哪些需要忘。</a:t>
            </a:r>
            <a:endParaRPr lang="zh-CN" altLang="en-US"/>
          </a:p>
          <a:p>
            <a:endParaRPr lang="zh-CN" altLang="en-US"/>
          </a:p>
          <a:p>
            <a:r>
              <a:rPr lang="zh-CN" altLang="en-US"/>
              <a:t>2. 选择记忆阶段。这个阶段将这个阶段的输入有选择性地进行“记忆”。主要是会对输入</a:t>
            </a:r>
            <a:r>
              <a:rPr lang="en-US" altLang="zh-CN"/>
              <a:t>xt</a:t>
            </a:r>
            <a:r>
              <a:rPr lang="zh-CN" altLang="en-US"/>
              <a:t> 进行选择记忆。哪些重要则着重记录下来，哪些不重要，则少记一些。当前的输入内容由前面计算得到的</a:t>
            </a:r>
            <a:r>
              <a:rPr lang="en-US" altLang="zh-CN"/>
              <a:t>z</a:t>
            </a:r>
            <a:r>
              <a:rPr lang="zh-CN" altLang="en-US"/>
              <a:t> 表示。而选择的门控信号则是由</a:t>
            </a:r>
            <a:r>
              <a:rPr lang="en-US" altLang="zh-CN"/>
              <a:t>zi</a:t>
            </a:r>
            <a:r>
              <a:rPr lang="zh-CN" altLang="en-US"/>
              <a:t> （i代表information）来进行控制。</a:t>
            </a:r>
            <a:endParaRPr lang="zh-CN" altLang="en-US"/>
          </a:p>
          <a:p>
            <a:endParaRPr lang="zh-CN" altLang="en-US"/>
          </a:p>
          <a:p>
            <a:r>
              <a:rPr lang="zh-CN" altLang="en-US"/>
              <a:t>将上面两步得到的结果相加，即可得到传输给下一个状态的 </a:t>
            </a:r>
            <a:r>
              <a:rPr lang="en-US" altLang="zh-CN"/>
              <a:t>ct</a:t>
            </a:r>
            <a:r>
              <a:rPr lang="zh-CN" altLang="en-US"/>
              <a:t> 。也就是上图中的第一个公式。</a:t>
            </a:r>
            <a:endParaRPr lang="zh-CN" altLang="en-US"/>
          </a:p>
          <a:p>
            <a:r>
              <a:rPr lang="zh-CN" altLang="en-US"/>
              <a:t>3. 输出阶段。这个阶段将决定哪些将会被当成当前状态的输出。主要是通过</a:t>
            </a:r>
            <a:r>
              <a:rPr lang="en-US" altLang="zh-CN"/>
              <a:t>zo</a:t>
            </a:r>
            <a:r>
              <a:rPr lang="zh-CN" altLang="en-US"/>
              <a:t> 来进行控制的。并且还对上一阶段得到的</a:t>
            </a:r>
            <a:r>
              <a:rPr lang="en-US" altLang="zh-CN"/>
              <a:t>ct</a:t>
            </a:r>
            <a:r>
              <a:rPr lang="zh-CN" altLang="en-US"/>
              <a:t>进行了放缩（通过一个tanh激活函数进行变化）。</a:t>
            </a:r>
            <a:endParaRPr lang="zh-CN" altLang="en-US"/>
          </a:p>
          <a:p>
            <a:endParaRPr lang="zh-CN" altLang="en-US"/>
          </a:p>
          <a:p>
            <a:r>
              <a:rPr lang="zh-CN" altLang="en-US"/>
              <a:t>与普通RNN类似，输出</a:t>
            </a:r>
            <a:r>
              <a:rPr lang="en-US" altLang="zh-CN"/>
              <a:t>yt</a:t>
            </a:r>
            <a:r>
              <a:rPr lang="zh-CN" altLang="en-US"/>
              <a:t> 往往最终也是通过</a:t>
            </a:r>
            <a:r>
              <a:rPr lang="en-US" altLang="zh-CN"/>
              <a:t>ht</a:t>
            </a:r>
            <a:r>
              <a:rPr lang="zh-CN" altLang="en-US"/>
              <a:t> 变化得到。</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上图为MobileNetV3的网络结构图，large和small的整体结构一致，区别就是基本单元bneck的个数以及内部参数上，主要是通道数目。</a:t>
            </a:r>
            <a:endParaRPr lang="zh-CN" altLang="en-US"/>
          </a:p>
          <a:p>
            <a:r>
              <a:rPr lang="zh-CN" altLang="en-US"/>
              <a:t>上表为具体的参数设置，其中bneck是网络的基本结构。SE代表是否使用通道注意力机制。NL代表激活函数的类型，包括HS(h-swish),RE(ReLU)。NBN 代表没有BN操作。 s 是stride的意思，网络使用卷积stride操作进行降采样，没有使用pooling操作。</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picture">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bwMode="gray">
          <a:xfrm>
            <a:off x="0" y="0"/>
            <a:ext cx="12192000" cy="6858000"/>
          </a:xfrm>
          <a:solidFill>
            <a:schemeClr val="accent3">
              <a:lumMod val="20000"/>
              <a:lumOff val="80000"/>
            </a:schemeClr>
          </a:solidFill>
        </p:spPr>
        <p:txBody>
          <a:bodyPr tIns="612000" anchor="ctr"/>
          <a:lstStyle>
            <a:lvl1pPr algn="ctr">
              <a:defRPr/>
            </a:lvl1pPr>
          </a:lstStyle>
          <a:p>
            <a:r>
              <a:rPr lang="zh-CN" altLang="en-US" noProof="0"/>
              <a:t>单击图标添加图片</a:t>
            </a:r>
            <a:endParaRPr lang="en-US" noProof="0"/>
          </a:p>
        </p:txBody>
      </p:sp>
      <p:sp>
        <p:nvSpPr>
          <p:cNvPr id="2" name="Titel 1"/>
          <p:cNvSpPr>
            <a:spLocks noGrp="1"/>
          </p:cNvSpPr>
          <p:nvPr>
            <p:ph type="ctrTitle" hasCustomPrompt="1"/>
          </p:nvPr>
        </p:nvSpPr>
        <p:spPr bwMode="gray">
          <a:xfrm>
            <a:off x="731838" y="1484312"/>
            <a:ext cx="10728324" cy="2008641"/>
          </a:xfrm>
          <a:prstGeom prst="rect">
            <a:avLst/>
          </a:prstGeom>
        </p:spPr>
        <p:txBody>
          <a:bodyPr tIns="0" bIns="72000" anchor="b">
            <a:noAutofit/>
          </a:bodyPr>
          <a:lstStyle>
            <a:lvl1pPr algn="l">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vl6pPr>
              <a:defRPr sz="4800">
                <a:solidFill>
                  <a:schemeClr val="bg1"/>
                </a:solidFill>
              </a:defRPr>
            </a:lvl6pPr>
            <a:lvl7pPr>
              <a:defRPr sz="4800">
                <a:solidFill>
                  <a:schemeClr val="bg1"/>
                </a:solidFill>
              </a:defRPr>
            </a:lvl7pPr>
            <a:lvl8pPr>
              <a:defRPr sz="4800">
                <a:solidFill>
                  <a:schemeClr val="bg1"/>
                </a:solidFill>
              </a:defRPr>
            </a:lvl8pPr>
            <a:lvl9pPr>
              <a:defRPr sz="4800">
                <a:solidFill>
                  <a:schemeClr val="bg1"/>
                </a:solidFill>
              </a:defRPr>
            </a:lvl9pPr>
          </a:lstStyle>
          <a:p>
            <a:pPr lvl="0"/>
            <a:r>
              <a:rPr lang="en-US" noProof="0"/>
              <a:t>Click to add title</a:t>
            </a:r>
            <a:endParaRPr lang="en-US" noProof="0"/>
          </a:p>
        </p:txBody>
      </p:sp>
      <p:sp>
        <p:nvSpPr>
          <p:cNvPr id="3" name="Untertitel 2"/>
          <p:cNvSpPr>
            <a:spLocks noGrp="1"/>
          </p:cNvSpPr>
          <p:nvPr>
            <p:ph type="subTitle" idx="1" hasCustomPrompt="1"/>
          </p:nvPr>
        </p:nvSpPr>
        <p:spPr bwMode="gray">
          <a:xfrm>
            <a:off x="731838" y="3492954"/>
            <a:ext cx="10728325" cy="660400"/>
          </a:xfrm>
          <a:prstGeom prst="rect">
            <a:avLst/>
          </a:prstGeom>
        </p:spPr>
        <p:txBody>
          <a:bodyPr>
            <a:noAutofit/>
          </a:bodyPr>
          <a:lstStyle>
            <a:lvl1pPr marL="0" indent="0" algn="l">
              <a:buNone/>
              <a:defRPr sz="2000">
                <a:solidFill>
                  <a:schemeClr val="bg1"/>
                </a:solidFill>
              </a:defRPr>
            </a:lvl1pPr>
            <a:lvl2pPr marL="0" indent="0" algn="l">
              <a:buNone/>
              <a:defRPr sz="2000" b="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b="0">
                <a:solidFill>
                  <a:schemeClr val="bg1"/>
                </a:solidFill>
              </a:defRPr>
            </a:lvl8pPr>
            <a:lvl9pPr marL="0" indent="0" algn="l">
              <a:buNone/>
              <a:defRPr sz="2000">
                <a:solidFill>
                  <a:schemeClr val="bg1"/>
                </a:solidFill>
              </a:defRPr>
            </a:lvl9pPr>
          </a:lstStyle>
          <a:p>
            <a:pPr lvl="0"/>
            <a:r>
              <a:rPr lang="en-US" noProof="0"/>
              <a:t>Click to add subtitle</a:t>
            </a:r>
            <a:endParaRPr lang="en-US" noProof="0"/>
          </a:p>
        </p:txBody>
      </p:sp>
      <p:sp>
        <p:nvSpPr>
          <p:cNvPr id="61" name="Media Placeholder 60"/>
          <p:cNvSpPr>
            <a:spLocks noGrp="1"/>
          </p:cNvSpPr>
          <p:nvPr>
            <p:ph type="media" sz="quarter" idx="14" hasCustomPrompt="1"/>
          </p:nvPr>
        </p:nvSpPr>
        <p:spPr bwMode="gray">
          <a:xfrm>
            <a:off x="10632955" y="476250"/>
            <a:ext cx="826247" cy="340127"/>
          </a:xfrm>
          <a:blipFill>
            <a:blip r:embed="rId2" cstate="email"/>
            <a:stretch>
              <a:fillRect/>
            </a:stretch>
          </a:blipFill>
        </p:spPr>
        <p:txBody>
          <a:bodyPr/>
          <a:lstStyle/>
          <a:p>
            <a:r>
              <a:rPr lang="en-US" noProof="0"/>
              <a:t> </a:t>
            </a:r>
            <a:endParaRPr lang="en-US" noProof="0"/>
          </a:p>
        </p:txBody>
      </p:sp>
      <p:sp>
        <p:nvSpPr>
          <p:cNvPr id="5" name="Datumsplatzhalter 4"/>
          <p:cNvSpPr>
            <a:spLocks noGrp="1"/>
          </p:cNvSpPr>
          <p:nvPr>
            <p:ph type="dt" sz="half" idx="15"/>
          </p:nvPr>
        </p:nvSpPr>
        <p:spPr bwMode="gray">
          <a:noFill/>
        </p:spPr>
        <p:txBody>
          <a:bodyPr/>
          <a:lstStyle>
            <a:lvl1pPr>
              <a:defRPr>
                <a:noFill/>
              </a:defRPr>
            </a:lvl1pPr>
          </a:lstStyle>
          <a:p>
            <a:fld id="{1F7D62A1-1022-45FC-8F4C-401AA1E60FB2}" type="datetime1">
              <a:rPr lang="en-US" noProof="0" smtClean="0"/>
            </a:fld>
            <a:endParaRPr lang="en-US" noProof="0"/>
          </a:p>
        </p:txBody>
      </p:sp>
      <p:sp>
        <p:nvSpPr>
          <p:cNvPr id="6" name="Fußzeilenplatzhalter 5"/>
          <p:cNvSpPr>
            <a:spLocks noGrp="1"/>
          </p:cNvSpPr>
          <p:nvPr>
            <p:ph type="ftr" sz="quarter" idx="16"/>
          </p:nvPr>
        </p:nvSpPr>
        <p:spPr bwMode="gray">
          <a:noFill/>
        </p:spPr>
        <p:txBody>
          <a:bodyPr/>
          <a:lstStyle>
            <a:lvl1pPr>
              <a:defRPr>
                <a:noFill/>
              </a:defRPr>
            </a:lvl1pPr>
          </a:lstStyle>
          <a:p>
            <a:r>
              <a:rPr lang="en-US" noProof="0"/>
              <a:t>Presentation Title, Speaker, Location</a:t>
            </a:r>
            <a:endParaRPr lang="en-US" noProof="0"/>
          </a:p>
        </p:txBody>
      </p:sp>
      <p:sp>
        <p:nvSpPr>
          <p:cNvPr id="9" name="Foliennummernplatzhalter 8"/>
          <p:cNvSpPr>
            <a:spLocks noGrp="1"/>
          </p:cNvSpPr>
          <p:nvPr>
            <p:ph type="sldNum" sz="quarter" idx="17"/>
          </p:nvPr>
        </p:nvSpPr>
        <p:spPr bwMode="gray">
          <a:noFill/>
        </p:spPr>
        <p:txBody>
          <a:bodyPr/>
          <a:lstStyle>
            <a:lvl1pPr>
              <a:defRPr>
                <a:noFill/>
              </a:defRPr>
            </a:lvl1pPr>
          </a:lstStyle>
          <a:p>
            <a:fld id="{226D7710-438E-4161-93C9-3F9A4222BCCB}" type="slidenum">
              <a:rPr lang="en-US" noProof="0" smtClean="0"/>
            </a:fld>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x Content and Picture">
    <p:spTree>
      <p:nvGrpSpPr>
        <p:cNvPr id="1" name=""/>
        <p:cNvGrpSpPr/>
        <p:nvPr/>
      </p:nvGrpSpPr>
      <p:grpSpPr>
        <a:xfrm>
          <a:off x="0" y="0"/>
          <a:ext cx="0" cy="0"/>
          <a:chOff x="0" y="0"/>
          <a:chExt cx="0" cy="0"/>
        </a:xfrm>
      </p:grpSpPr>
      <p:sp>
        <p:nvSpPr>
          <p:cNvPr id="19" name="Date Placeholder 18"/>
          <p:cNvSpPr>
            <a:spLocks noGrp="1"/>
          </p:cNvSpPr>
          <p:nvPr>
            <p:ph type="dt" sz="half" idx="14"/>
          </p:nvPr>
        </p:nvSpPr>
        <p:spPr bwMode="gray"/>
        <p:txBody>
          <a:bodyPr/>
          <a:lstStyle/>
          <a:p>
            <a:fld id="{3B171B55-A9F0-4352-B4F6-063BC8274E8D}"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p:txBody>
          <a:bodyPr/>
          <a:lstStyle/>
          <a:p>
            <a:fld id="{226D7710-438E-4161-93C9-3F9A4222BCCB}" type="slidenum">
              <a:rPr lang="en-US" noProof="0" smtClean="0"/>
            </a:fld>
            <a:endParaRPr lang="en-US" noProof="0"/>
          </a:p>
        </p:txBody>
      </p:sp>
      <p:sp>
        <p:nvSpPr>
          <p:cNvPr id="23" name="Text Placeholder 22"/>
          <p:cNvSpPr>
            <a:spLocks noGrp="1"/>
          </p:cNvSpPr>
          <p:nvPr>
            <p:ph type="body" sz="quarter" idx="17" hasCustomPrompt="1"/>
          </p:nvPr>
        </p:nvSpPr>
        <p:spPr bwMode="gray">
          <a:xfrm>
            <a:off x="731836" y="4287202"/>
            <a:ext cx="3531380" cy="1805623"/>
          </a:xfrm>
        </p:spPr>
        <p:txBody>
          <a:bodyPr tIns="144000" rIns="144000"/>
          <a:lstStyle>
            <a:lvl1pPr>
              <a:defRPr/>
            </a:lvl1pPr>
          </a:lstStyle>
          <a:p>
            <a:pPr lvl="0"/>
            <a:r>
              <a:rPr lang="en-US" noProof="0"/>
              <a:t>Click to add text</a:t>
            </a:r>
            <a:endParaRPr lang="en-US" noProof="0"/>
          </a:p>
        </p:txBody>
      </p:sp>
      <p:sp>
        <p:nvSpPr>
          <p:cNvPr id="9" name="Picture Placeholder 10"/>
          <p:cNvSpPr>
            <a:spLocks noGrp="1"/>
          </p:cNvSpPr>
          <p:nvPr>
            <p:ph type="pic" sz="quarter" idx="18"/>
          </p:nvPr>
        </p:nvSpPr>
        <p:spPr bwMode="gray">
          <a:xfrm>
            <a:off x="731835" y="1484313"/>
            <a:ext cx="3531380" cy="2802889"/>
          </a:xfrm>
          <a:noFill/>
        </p:spPr>
        <p:txBody>
          <a:bodyPr tIns="612000" anchor="ctr"/>
          <a:lstStyle>
            <a:lvl1pPr algn="ctr">
              <a:defRPr/>
            </a:lvl1pPr>
          </a:lstStyle>
          <a:p>
            <a:r>
              <a:rPr lang="zh-CN" altLang="en-US" noProof="0"/>
              <a:t>单击图标添加图片</a:t>
            </a:r>
            <a:endParaRPr lang="en-US" noProof="0"/>
          </a:p>
        </p:txBody>
      </p:sp>
      <p:sp>
        <p:nvSpPr>
          <p:cNvPr id="10" name="Picture Placeholder 10"/>
          <p:cNvSpPr>
            <a:spLocks noGrp="1"/>
          </p:cNvSpPr>
          <p:nvPr>
            <p:ph type="pic" sz="quarter" idx="19"/>
          </p:nvPr>
        </p:nvSpPr>
        <p:spPr bwMode="gray">
          <a:xfrm>
            <a:off x="4330309" y="1484313"/>
            <a:ext cx="3531380" cy="2802889"/>
          </a:xfrm>
          <a:noFill/>
        </p:spPr>
        <p:txBody>
          <a:bodyPr tIns="612000" anchor="ctr"/>
          <a:lstStyle>
            <a:lvl1pPr algn="ctr">
              <a:defRPr/>
            </a:lvl1pPr>
          </a:lstStyle>
          <a:p>
            <a:r>
              <a:rPr lang="zh-CN" altLang="en-US" noProof="0"/>
              <a:t>单击图标添加图片</a:t>
            </a:r>
            <a:endParaRPr lang="en-US" noProof="0"/>
          </a:p>
        </p:txBody>
      </p:sp>
      <p:sp>
        <p:nvSpPr>
          <p:cNvPr id="11" name="Picture Placeholder 10"/>
          <p:cNvSpPr>
            <a:spLocks noGrp="1"/>
          </p:cNvSpPr>
          <p:nvPr>
            <p:ph type="pic" sz="quarter" idx="20"/>
          </p:nvPr>
        </p:nvSpPr>
        <p:spPr bwMode="gray">
          <a:xfrm>
            <a:off x="7928783" y="1484313"/>
            <a:ext cx="3531380" cy="2802889"/>
          </a:xfrm>
          <a:noFill/>
        </p:spPr>
        <p:txBody>
          <a:bodyPr tIns="612000" anchor="ctr"/>
          <a:lstStyle>
            <a:lvl1pPr algn="ctr">
              <a:defRPr/>
            </a:lvl1pPr>
          </a:lstStyle>
          <a:p>
            <a:r>
              <a:rPr lang="zh-CN" altLang="en-US" noProof="0"/>
              <a:t>单击图标添加图片</a:t>
            </a:r>
            <a:endParaRPr lang="en-US" noProof="0"/>
          </a:p>
        </p:txBody>
      </p:sp>
      <p:sp>
        <p:nvSpPr>
          <p:cNvPr id="13" name="Text Placeholder 22"/>
          <p:cNvSpPr>
            <a:spLocks noGrp="1"/>
          </p:cNvSpPr>
          <p:nvPr>
            <p:ph type="body" sz="quarter" idx="22" hasCustomPrompt="1"/>
          </p:nvPr>
        </p:nvSpPr>
        <p:spPr bwMode="gray">
          <a:xfrm>
            <a:off x="4332286" y="4287202"/>
            <a:ext cx="3531380" cy="1805623"/>
          </a:xfrm>
        </p:spPr>
        <p:txBody>
          <a:bodyPr tIns="144000" rIns="144000"/>
          <a:lstStyle>
            <a:lvl1pPr>
              <a:defRPr/>
            </a:lvl1pPr>
          </a:lstStyle>
          <a:p>
            <a:pPr lvl="0"/>
            <a:r>
              <a:rPr lang="en-US" noProof="0"/>
              <a:t>Click to add text</a:t>
            </a:r>
            <a:endParaRPr lang="en-US" noProof="0"/>
          </a:p>
        </p:txBody>
      </p:sp>
      <p:sp>
        <p:nvSpPr>
          <p:cNvPr id="14" name="Text Placeholder 22"/>
          <p:cNvSpPr>
            <a:spLocks noGrp="1"/>
          </p:cNvSpPr>
          <p:nvPr>
            <p:ph type="body" sz="quarter" idx="23" hasCustomPrompt="1"/>
          </p:nvPr>
        </p:nvSpPr>
        <p:spPr bwMode="gray">
          <a:xfrm>
            <a:off x="7932736" y="4287202"/>
            <a:ext cx="3531380" cy="1805623"/>
          </a:xfrm>
        </p:spPr>
        <p:txBody>
          <a:bodyPr tIns="144000" rIns="144000"/>
          <a:lstStyle>
            <a:lvl1pPr>
              <a:defRPr/>
            </a:lvl1pPr>
          </a:lstStyle>
          <a:p>
            <a:pPr lvl="0"/>
            <a:r>
              <a:rPr lang="en-US" noProof="0"/>
              <a:t>Click to add text</a:t>
            </a:r>
            <a:endParaRPr lang="en-US" noProof="0"/>
          </a:p>
        </p:txBody>
      </p:sp>
      <p:sp>
        <p:nvSpPr>
          <p:cNvPr id="2" name="Title 1"/>
          <p:cNvSpPr>
            <a:spLocks noGrp="1"/>
          </p:cNvSpPr>
          <p:nvPr>
            <p:ph type="title" hasCustomPrompt="1"/>
          </p:nvPr>
        </p:nvSpPr>
        <p:spPr bwMode="gray"/>
        <p:txBody>
          <a:bodyPr/>
          <a:lstStyle>
            <a:lvl1pPr>
              <a:defRPr/>
            </a:lvl1pPr>
          </a:lstStyle>
          <a:p>
            <a:r>
              <a:rPr lang="en-US" noProof="0"/>
              <a:t>Click to add title</a:t>
            </a:r>
            <a:endParaRPr lang="en-US" noProof="0"/>
          </a:p>
        </p:txBody>
      </p:sp>
      <p:sp>
        <p:nvSpPr>
          <p:cNvPr id="16" name="Untertitel 2"/>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x Content and Picture">
    <p:spTree>
      <p:nvGrpSpPr>
        <p:cNvPr id="1" name=""/>
        <p:cNvGrpSpPr/>
        <p:nvPr/>
      </p:nvGrpSpPr>
      <p:grpSpPr>
        <a:xfrm>
          <a:off x="0" y="0"/>
          <a:ext cx="0" cy="0"/>
          <a:chOff x="0" y="0"/>
          <a:chExt cx="0" cy="0"/>
        </a:xfrm>
      </p:grpSpPr>
      <p:sp>
        <p:nvSpPr>
          <p:cNvPr id="19" name="Date Placeholder 18"/>
          <p:cNvSpPr>
            <a:spLocks noGrp="1"/>
          </p:cNvSpPr>
          <p:nvPr>
            <p:ph type="dt" sz="half" idx="14"/>
          </p:nvPr>
        </p:nvSpPr>
        <p:spPr bwMode="gray"/>
        <p:txBody>
          <a:bodyPr/>
          <a:lstStyle/>
          <a:p>
            <a:fld id="{88958738-E210-4CBF-B313-79F19D651CFC}"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p:txBody>
          <a:bodyPr/>
          <a:lstStyle/>
          <a:p>
            <a:fld id="{226D7710-438E-4161-93C9-3F9A4222BCCB}" type="slidenum">
              <a:rPr lang="en-US" noProof="0" smtClean="0"/>
            </a:fld>
            <a:endParaRPr lang="en-US" noProof="0"/>
          </a:p>
        </p:txBody>
      </p:sp>
      <p:sp>
        <p:nvSpPr>
          <p:cNvPr id="23" name="Text Placeholder 22"/>
          <p:cNvSpPr>
            <a:spLocks noGrp="1"/>
          </p:cNvSpPr>
          <p:nvPr>
            <p:ph type="body" sz="quarter" idx="17" hasCustomPrompt="1"/>
          </p:nvPr>
        </p:nvSpPr>
        <p:spPr bwMode="gray">
          <a:xfrm>
            <a:off x="731836" y="4287202"/>
            <a:ext cx="2627307" cy="1805623"/>
          </a:xfrm>
        </p:spPr>
        <p:txBody>
          <a:bodyPr tIns="144000" rIns="144000"/>
          <a:lstStyle>
            <a:lvl1pPr>
              <a:defRPr/>
            </a:lvl1pPr>
          </a:lstStyle>
          <a:p>
            <a:pPr lvl="0"/>
            <a:r>
              <a:rPr lang="en-US" noProof="0"/>
              <a:t>Click to add text</a:t>
            </a:r>
            <a:endParaRPr lang="en-US" noProof="0"/>
          </a:p>
        </p:txBody>
      </p:sp>
      <p:sp>
        <p:nvSpPr>
          <p:cNvPr id="9" name="Picture Placeholder 10"/>
          <p:cNvSpPr>
            <a:spLocks noGrp="1"/>
          </p:cNvSpPr>
          <p:nvPr>
            <p:ph type="pic" sz="quarter" idx="18"/>
          </p:nvPr>
        </p:nvSpPr>
        <p:spPr bwMode="gray">
          <a:xfrm>
            <a:off x="731835" y="1484313"/>
            <a:ext cx="2627307" cy="2802889"/>
          </a:xfrm>
          <a:noFill/>
        </p:spPr>
        <p:txBody>
          <a:bodyPr tIns="612000" anchor="ctr"/>
          <a:lstStyle>
            <a:lvl1pPr algn="ctr">
              <a:defRPr/>
            </a:lvl1pPr>
          </a:lstStyle>
          <a:p>
            <a:r>
              <a:rPr lang="zh-CN" altLang="en-US" noProof="0"/>
              <a:t>单击图标添加图片</a:t>
            </a:r>
            <a:endParaRPr lang="en-US" noProof="0"/>
          </a:p>
        </p:txBody>
      </p:sp>
      <p:sp>
        <p:nvSpPr>
          <p:cNvPr id="10" name="Picture Placeholder 10"/>
          <p:cNvSpPr>
            <a:spLocks noGrp="1"/>
          </p:cNvSpPr>
          <p:nvPr>
            <p:ph type="pic" sz="quarter" idx="19"/>
          </p:nvPr>
        </p:nvSpPr>
        <p:spPr bwMode="gray">
          <a:xfrm>
            <a:off x="3432175" y="1484313"/>
            <a:ext cx="2627307" cy="2802889"/>
          </a:xfrm>
          <a:noFill/>
        </p:spPr>
        <p:txBody>
          <a:bodyPr tIns="612000" anchor="ctr"/>
          <a:lstStyle>
            <a:lvl1pPr algn="ctr">
              <a:defRPr/>
            </a:lvl1pPr>
          </a:lstStyle>
          <a:p>
            <a:r>
              <a:rPr lang="zh-CN" altLang="en-US" noProof="0"/>
              <a:t>单击图标添加图片</a:t>
            </a:r>
            <a:endParaRPr lang="en-US" noProof="0"/>
          </a:p>
        </p:txBody>
      </p:sp>
      <p:sp>
        <p:nvSpPr>
          <p:cNvPr id="11" name="Picture Placeholder 10"/>
          <p:cNvSpPr>
            <a:spLocks noGrp="1"/>
          </p:cNvSpPr>
          <p:nvPr>
            <p:ph type="pic" sz="quarter" idx="20"/>
          </p:nvPr>
        </p:nvSpPr>
        <p:spPr bwMode="gray">
          <a:xfrm>
            <a:off x="6132515" y="1484313"/>
            <a:ext cx="2627307" cy="2802889"/>
          </a:xfrm>
          <a:noFill/>
        </p:spPr>
        <p:txBody>
          <a:bodyPr tIns="612000" anchor="ctr"/>
          <a:lstStyle>
            <a:lvl1pPr algn="ctr">
              <a:defRPr/>
            </a:lvl1pPr>
          </a:lstStyle>
          <a:p>
            <a:r>
              <a:rPr lang="zh-CN" altLang="en-US" noProof="0"/>
              <a:t>单击图标添加图片</a:t>
            </a:r>
            <a:endParaRPr lang="en-US" noProof="0"/>
          </a:p>
        </p:txBody>
      </p:sp>
      <p:sp>
        <p:nvSpPr>
          <p:cNvPr id="12" name="Picture Placeholder 10"/>
          <p:cNvSpPr>
            <a:spLocks noGrp="1"/>
          </p:cNvSpPr>
          <p:nvPr>
            <p:ph type="pic" sz="quarter" idx="21"/>
          </p:nvPr>
        </p:nvSpPr>
        <p:spPr bwMode="gray">
          <a:xfrm>
            <a:off x="8832855" y="1484313"/>
            <a:ext cx="2627307" cy="2802889"/>
          </a:xfrm>
          <a:noFill/>
        </p:spPr>
        <p:txBody>
          <a:bodyPr tIns="612000" anchor="ctr"/>
          <a:lstStyle>
            <a:lvl1pPr algn="ctr">
              <a:defRPr/>
            </a:lvl1pPr>
          </a:lstStyle>
          <a:p>
            <a:r>
              <a:rPr lang="zh-CN" altLang="en-US" noProof="0"/>
              <a:t>单击图标添加图片</a:t>
            </a:r>
            <a:endParaRPr lang="en-US" noProof="0"/>
          </a:p>
        </p:txBody>
      </p:sp>
      <p:sp>
        <p:nvSpPr>
          <p:cNvPr id="13" name="Text Placeholder 22"/>
          <p:cNvSpPr>
            <a:spLocks noGrp="1"/>
          </p:cNvSpPr>
          <p:nvPr>
            <p:ph type="body" sz="quarter" idx="22" hasCustomPrompt="1"/>
          </p:nvPr>
        </p:nvSpPr>
        <p:spPr bwMode="gray">
          <a:xfrm>
            <a:off x="3434812" y="4287202"/>
            <a:ext cx="2627307" cy="1805623"/>
          </a:xfrm>
        </p:spPr>
        <p:txBody>
          <a:bodyPr tIns="144000" rIns="144000"/>
          <a:lstStyle>
            <a:lvl1pPr>
              <a:defRPr/>
            </a:lvl1pPr>
          </a:lstStyle>
          <a:p>
            <a:pPr lvl="0"/>
            <a:r>
              <a:rPr lang="en-US" noProof="0"/>
              <a:t>Click to add text</a:t>
            </a:r>
            <a:endParaRPr lang="en-US" noProof="0"/>
          </a:p>
        </p:txBody>
      </p:sp>
      <p:sp>
        <p:nvSpPr>
          <p:cNvPr id="14" name="Text Placeholder 22"/>
          <p:cNvSpPr>
            <a:spLocks noGrp="1"/>
          </p:cNvSpPr>
          <p:nvPr>
            <p:ph type="body" sz="quarter" idx="23" hasCustomPrompt="1"/>
          </p:nvPr>
        </p:nvSpPr>
        <p:spPr bwMode="gray">
          <a:xfrm>
            <a:off x="6137788" y="4287202"/>
            <a:ext cx="2627307" cy="1805623"/>
          </a:xfrm>
        </p:spPr>
        <p:txBody>
          <a:bodyPr tIns="144000" rIns="144000"/>
          <a:lstStyle>
            <a:lvl1pPr>
              <a:defRPr/>
            </a:lvl1pPr>
          </a:lstStyle>
          <a:p>
            <a:pPr lvl="0"/>
            <a:r>
              <a:rPr lang="en-US" noProof="0"/>
              <a:t>Click to add text</a:t>
            </a:r>
            <a:endParaRPr lang="en-US" noProof="0"/>
          </a:p>
        </p:txBody>
      </p:sp>
      <p:sp>
        <p:nvSpPr>
          <p:cNvPr id="15" name="Text Placeholder 22"/>
          <p:cNvSpPr>
            <a:spLocks noGrp="1"/>
          </p:cNvSpPr>
          <p:nvPr>
            <p:ph type="body" sz="quarter" idx="24" hasCustomPrompt="1"/>
          </p:nvPr>
        </p:nvSpPr>
        <p:spPr bwMode="gray">
          <a:xfrm>
            <a:off x="8840764" y="4287202"/>
            <a:ext cx="2627307" cy="1805623"/>
          </a:xfrm>
        </p:spPr>
        <p:txBody>
          <a:bodyPr tIns="144000" rIns="144000"/>
          <a:lstStyle>
            <a:lvl1pPr>
              <a:defRPr/>
            </a:lvl1pPr>
          </a:lstStyle>
          <a:p>
            <a:pPr lvl="0"/>
            <a:r>
              <a:rPr lang="en-US" noProof="0"/>
              <a:t>Click to add text</a:t>
            </a:r>
            <a:endParaRPr lang="en-US" noProof="0"/>
          </a:p>
        </p:txBody>
      </p:sp>
      <p:sp>
        <p:nvSpPr>
          <p:cNvPr id="2" name="Title 1"/>
          <p:cNvSpPr>
            <a:spLocks noGrp="1"/>
          </p:cNvSpPr>
          <p:nvPr>
            <p:ph type="title" hasCustomPrompt="1"/>
          </p:nvPr>
        </p:nvSpPr>
        <p:spPr bwMode="gray"/>
        <p:txBody>
          <a:bodyPr/>
          <a:lstStyle>
            <a:lvl1pPr>
              <a:defRPr/>
            </a:lvl1pPr>
          </a:lstStyle>
          <a:p>
            <a:r>
              <a:rPr lang="en-US" noProof="0"/>
              <a:t>Click to add title</a:t>
            </a:r>
            <a:endParaRPr lang="en-US" noProof="0"/>
          </a:p>
        </p:txBody>
      </p:sp>
      <p:sp>
        <p:nvSpPr>
          <p:cNvPr id="17" name="Untertitel 2"/>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 x Content and Picture">
    <p:spTree>
      <p:nvGrpSpPr>
        <p:cNvPr id="1" name=""/>
        <p:cNvGrpSpPr/>
        <p:nvPr/>
      </p:nvGrpSpPr>
      <p:grpSpPr>
        <a:xfrm>
          <a:off x="0" y="0"/>
          <a:ext cx="0" cy="0"/>
          <a:chOff x="0" y="0"/>
          <a:chExt cx="0" cy="0"/>
        </a:xfrm>
      </p:grpSpPr>
      <p:sp>
        <p:nvSpPr>
          <p:cNvPr id="19" name="Date Placeholder 18"/>
          <p:cNvSpPr>
            <a:spLocks noGrp="1"/>
          </p:cNvSpPr>
          <p:nvPr>
            <p:ph type="dt" sz="half" idx="14"/>
          </p:nvPr>
        </p:nvSpPr>
        <p:spPr bwMode="gray"/>
        <p:txBody>
          <a:bodyPr/>
          <a:lstStyle/>
          <a:p>
            <a:fld id="{E909C3CB-F559-4548-8DB2-B16CBFBE1B35}"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p:txBody>
          <a:bodyPr/>
          <a:lstStyle/>
          <a:p>
            <a:fld id="{226D7710-438E-4161-93C9-3F9A4222BCCB}" type="slidenum">
              <a:rPr lang="en-US" noProof="0" smtClean="0"/>
            </a:fld>
            <a:endParaRPr lang="en-US" noProof="0"/>
          </a:p>
        </p:txBody>
      </p:sp>
      <p:sp>
        <p:nvSpPr>
          <p:cNvPr id="23" name="Text Placeholder 22"/>
          <p:cNvSpPr>
            <a:spLocks noGrp="1"/>
          </p:cNvSpPr>
          <p:nvPr>
            <p:ph type="body" sz="quarter" idx="17" hasCustomPrompt="1"/>
          </p:nvPr>
        </p:nvSpPr>
        <p:spPr bwMode="gray">
          <a:xfrm>
            <a:off x="731836" y="3438933"/>
            <a:ext cx="1727195" cy="2653892"/>
          </a:xfrm>
        </p:spPr>
        <p:txBody>
          <a:bodyPr tIns="144000" rIns="144000"/>
          <a:lstStyle>
            <a:lvl1pPr>
              <a:defRPr/>
            </a:lvl1pPr>
          </a:lstStyle>
          <a:p>
            <a:pPr lvl="0"/>
            <a:r>
              <a:rPr lang="en-US" noProof="0"/>
              <a:t>Click to add text</a:t>
            </a:r>
            <a:endParaRPr lang="en-US" noProof="0"/>
          </a:p>
        </p:txBody>
      </p:sp>
      <p:sp>
        <p:nvSpPr>
          <p:cNvPr id="9" name="Picture Placeholder 10"/>
          <p:cNvSpPr>
            <a:spLocks noGrp="1"/>
          </p:cNvSpPr>
          <p:nvPr>
            <p:ph type="pic" sz="quarter" idx="18"/>
          </p:nvPr>
        </p:nvSpPr>
        <p:spPr bwMode="gray">
          <a:xfrm>
            <a:off x="731839" y="1484313"/>
            <a:ext cx="1727195" cy="1954620"/>
          </a:xfrm>
          <a:noFill/>
        </p:spPr>
        <p:txBody>
          <a:bodyPr tIns="612000" anchor="ctr"/>
          <a:lstStyle>
            <a:lvl1pPr algn="ctr">
              <a:defRPr/>
            </a:lvl1pPr>
          </a:lstStyle>
          <a:p>
            <a:r>
              <a:rPr lang="zh-CN" altLang="en-US" noProof="0"/>
              <a:t>单击图标添加图片</a:t>
            </a:r>
            <a:endParaRPr lang="en-US" noProof="0"/>
          </a:p>
        </p:txBody>
      </p:sp>
      <p:sp>
        <p:nvSpPr>
          <p:cNvPr id="10" name="Picture Placeholder 10"/>
          <p:cNvSpPr>
            <a:spLocks noGrp="1"/>
          </p:cNvSpPr>
          <p:nvPr>
            <p:ph type="pic" sz="quarter" idx="19"/>
          </p:nvPr>
        </p:nvSpPr>
        <p:spPr bwMode="gray">
          <a:xfrm>
            <a:off x="2532065" y="1484313"/>
            <a:ext cx="1727195" cy="1954620"/>
          </a:xfrm>
          <a:noFill/>
        </p:spPr>
        <p:txBody>
          <a:bodyPr tIns="612000" anchor="ctr"/>
          <a:lstStyle>
            <a:lvl1pPr algn="ctr">
              <a:defRPr/>
            </a:lvl1pPr>
          </a:lstStyle>
          <a:p>
            <a:r>
              <a:rPr lang="zh-CN" altLang="en-US" noProof="0"/>
              <a:t>单击图标添加图片</a:t>
            </a:r>
            <a:endParaRPr lang="en-US" noProof="0"/>
          </a:p>
        </p:txBody>
      </p:sp>
      <p:sp>
        <p:nvSpPr>
          <p:cNvPr id="11" name="Picture Placeholder 10"/>
          <p:cNvSpPr>
            <a:spLocks noGrp="1"/>
          </p:cNvSpPr>
          <p:nvPr>
            <p:ph type="pic" sz="quarter" idx="20"/>
          </p:nvPr>
        </p:nvSpPr>
        <p:spPr bwMode="gray">
          <a:xfrm>
            <a:off x="4332291" y="1484313"/>
            <a:ext cx="1727195" cy="1954620"/>
          </a:xfrm>
          <a:noFill/>
        </p:spPr>
        <p:txBody>
          <a:bodyPr tIns="612000" anchor="ctr"/>
          <a:lstStyle>
            <a:lvl1pPr algn="ctr">
              <a:defRPr/>
            </a:lvl1pPr>
          </a:lstStyle>
          <a:p>
            <a:r>
              <a:rPr lang="zh-CN" altLang="en-US" noProof="0"/>
              <a:t>单击图标添加图片</a:t>
            </a:r>
            <a:endParaRPr lang="en-US" noProof="0"/>
          </a:p>
        </p:txBody>
      </p:sp>
      <p:sp>
        <p:nvSpPr>
          <p:cNvPr id="12" name="Picture Placeholder 10"/>
          <p:cNvSpPr>
            <a:spLocks noGrp="1"/>
          </p:cNvSpPr>
          <p:nvPr>
            <p:ph type="pic" sz="quarter" idx="21"/>
          </p:nvPr>
        </p:nvSpPr>
        <p:spPr bwMode="gray">
          <a:xfrm>
            <a:off x="6132517" y="1484313"/>
            <a:ext cx="1727195" cy="1954620"/>
          </a:xfrm>
          <a:noFill/>
        </p:spPr>
        <p:txBody>
          <a:bodyPr tIns="612000" anchor="ctr"/>
          <a:lstStyle>
            <a:lvl1pPr algn="ctr">
              <a:defRPr/>
            </a:lvl1pPr>
          </a:lstStyle>
          <a:p>
            <a:r>
              <a:rPr lang="zh-CN" altLang="en-US" noProof="0"/>
              <a:t>单击图标添加图片</a:t>
            </a:r>
            <a:endParaRPr lang="en-US" noProof="0"/>
          </a:p>
        </p:txBody>
      </p:sp>
      <p:sp>
        <p:nvSpPr>
          <p:cNvPr id="13" name="Text Placeholder 22"/>
          <p:cNvSpPr>
            <a:spLocks noGrp="1"/>
          </p:cNvSpPr>
          <p:nvPr>
            <p:ph type="body" sz="quarter" idx="22" hasCustomPrompt="1"/>
          </p:nvPr>
        </p:nvSpPr>
        <p:spPr bwMode="gray">
          <a:xfrm>
            <a:off x="2533644" y="3438933"/>
            <a:ext cx="1727195" cy="2653892"/>
          </a:xfrm>
        </p:spPr>
        <p:txBody>
          <a:bodyPr tIns="144000" rIns="144000"/>
          <a:lstStyle>
            <a:lvl1pPr>
              <a:defRPr/>
            </a:lvl1pPr>
          </a:lstStyle>
          <a:p>
            <a:pPr lvl="0"/>
            <a:r>
              <a:rPr lang="en-US" noProof="0"/>
              <a:t>Click to add text</a:t>
            </a:r>
            <a:endParaRPr lang="en-US" noProof="0"/>
          </a:p>
        </p:txBody>
      </p:sp>
      <p:sp>
        <p:nvSpPr>
          <p:cNvPr id="14" name="Text Placeholder 22"/>
          <p:cNvSpPr>
            <a:spLocks noGrp="1"/>
          </p:cNvSpPr>
          <p:nvPr>
            <p:ph type="body" sz="quarter" idx="23" hasCustomPrompt="1"/>
          </p:nvPr>
        </p:nvSpPr>
        <p:spPr bwMode="gray">
          <a:xfrm>
            <a:off x="4335452" y="3438933"/>
            <a:ext cx="1727195" cy="2653892"/>
          </a:xfrm>
        </p:spPr>
        <p:txBody>
          <a:bodyPr tIns="144000" rIns="144000"/>
          <a:lstStyle>
            <a:lvl1pPr>
              <a:defRPr/>
            </a:lvl1pPr>
          </a:lstStyle>
          <a:p>
            <a:pPr lvl="0"/>
            <a:r>
              <a:rPr lang="en-US" noProof="0"/>
              <a:t>Click to add text</a:t>
            </a:r>
            <a:endParaRPr lang="en-US" noProof="0"/>
          </a:p>
        </p:txBody>
      </p:sp>
      <p:sp>
        <p:nvSpPr>
          <p:cNvPr id="15" name="Text Placeholder 22"/>
          <p:cNvSpPr>
            <a:spLocks noGrp="1"/>
          </p:cNvSpPr>
          <p:nvPr>
            <p:ph type="body" sz="quarter" idx="24" hasCustomPrompt="1"/>
          </p:nvPr>
        </p:nvSpPr>
        <p:spPr bwMode="gray">
          <a:xfrm>
            <a:off x="6137260" y="3438933"/>
            <a:ext cx="1727195" cy="2653892"/>
          </a:xfrm>
        </p:spPr>
        <p:txBody>
          <a:bodyPr tIns="144000" rIns="144000"/>
          <a:lstStyle>
            <a:lvl1pPr>
              <a:defRPr/>
            </a:lvl1pPr>
          </a:lstStyle>
          <a:p>
            <a:pPr lvl="0"/>
            <a:r>
              <a:rPr lang="en-US" noProof="0"/>
              <a:t>Click to add text</a:t>
            </a:r>
            <a:endParaRPr lang="en-US" noProof="0"/>
          </a:p>
        </p:txBody>
      </p:sp>
      <p:sp>
        <p:nvSpPr>
          <p:cNvPr id="16" name="Picture Placeholder 10"/>
          <p:cNvSpPr>
            <a:spLocks noGrp="1"/>
          </p:cNvSpPr>
          <p:nvPr>
            <p:ph type="pic" sz="quarter" idx="25"/>
          </p:nvPr>
        </p:nvSpPr>
        <p:spPr bwMode="gray">
          <a:xfrm>
            <a:off x="7932743" y="1484313"/>
            <a:ext cx="1727195" cy="1954620"/>
          </a:xfrm>
          <a:noFill/>
        </p:spPr>
        <p:txBody>
          <a:bodyPr tIns="612000" anchor="ctr"/>
          <a:lstStyle>
            <a:lvl1pPr algn="ctr">
              <a:defRPr/>
            </a:lvl1pPr>
          </a:lstStyle>
          <a:p>
            <a:r>
              <a:rPr lang="zh-CN" altLang="en-US" noProof="0"/>
              <a:t>单击图标添加图片</a:t>
            </a:r>
            <a:endParaRPr lang="en-US" noProof="0"/>
          </a:p>
        </p:txBody>
      </p:sp>
      <p:sp>
        <p:nvSpPr>
          <p:cNvPr id="17" name="Text Placeholder 22"/>
          <p:cNvSpPr>
            <a:spLocks noGrp="1"/>
          </p:cNvSpPr>
          <p:nvPr>
            <p:ph type="body" sz="quarter" idx="26" hasCustomPrompt="1"/>
          </p:nvPr>
        </p:nvSpPr>
        <p:spPr bwMode="gray">
          <a:xfrm>
            <a:off x="7939068" y="3438933"/>
            <a:ext cx="1727195" cy="2653892"/>
          </a:xfrm>
        </p:spPr>
        <p:txBody>
          <a:bodyPr tIns="144000" rIns="144000"/>
          <a:lstStyle>
            <a:lvl1pPr>
              <a:defRPr/>
            </a:lvl1pPr>
          </a:lstStyle>
          <a:p>
            <a:pPr lvl="0"/>
            <a:r>
              <a:rPr lang="en-US" noProof="0"/>
              <a:t>Click to add text</a:t>
            </a:r>
            <a:endParaRPr lang="en-US" noProof="0"/>
          </a:p>
        </p:txBody>
      </p:sp>
      <p:sp>
        <p:nvSpPr>
          <p:cNvPr id="22" name="Picture Placeholder 10"/>
          <p:cNvSpPr>
            <a:spLocks noGrp="1"/>
          </p:cNvSpPr>
          <p:nvPr>
            <p:ph type="pic" sz="quarter" idx="27"/>
          </p:nvPr>
        </p:nvSpPr>
        <p:spPr bwMode="gray">
          <a:xfrm>
            <a:off x="9732968" y="1484313"/>
            <a:ext cx="1727195" cy="1954620"/>
          </a:xfrm>
          <a:noFill/>
        </p:spPr>
        <p:txBody>
          <a:bodyPr tIns="612000" anchor="ctr"/>
          <a:lstStyle>
            <a:lvl1pPr algn="ctr">
              <a:defRPr/>
            </a:lvl1pPr>
          </a:lstStyle>
          <a:p>
            <a:r>
              <a:rPr lang="zh-CN" altLang="en-US" noProof="0"/>
              <a:t>单击图标添加图片</a:t>
            </a:r>
            <a:endParaRPr lang="en-US" noProof="0"/>
          </a:p>
        </p:txBody>
      </p:sp>
      <p:sp>
        <p:nvSpPr>
          <p:cNvPr id="24" name="Text Placeholder 22"/>
          <p:cNvSpPr>
            <a:spLocks noGrp="1"/>
          </p:cNvSpPr>
          <p:nvPr>
            <p:ph type="body" sz="quarter" idx="28" hasCustomPrompt="1"/>
          </p:nvPr>
        </p:nvSpPr>
        <p:spPr bwMode="gray">
          <a:xfrm>
            <a:off x="9740877" y="3438933"/>
            <a:ext cx="1727195" cy="2653892"/>
          </a:xfrm>
        </p:spPr>
        <p:txBody>
          <a:bodyPr tIns="144000" rIns="144000"/>
          <a:lstStyle>
            <a:lvl1pPr>
              <a:defRPr/>
            </a:lvl1pPr>
          </a:lstStyle>
          <a:p>
            <a:pPr lvl="0"/>
            <a:r>
              <a:rPr lang="en-US" noProof="0"/>
              <a:t>Click to add text</a:t>
            </a:r>
            <a:endParaRPr lang="en-US" noProof="0"/>
          </a:p>
        </p:txBody>
      </p:sp>
      <p:sp>
        <p:nvSpPr>
          <p:cNvPr id="2" name="Title 1"/>
          <p:cNvSpPr>
            <a:spLocks noGrp="1"/>
          </p:cNvSpPr>
          <p:nvPr>
            <p:ph type="title" hasCustomPrompt="1"/>
          </p:nvPr>
        </p:nvSpPr>
        <p:spPr bwMode="gray"/>
        <p:txBody>
          <a:bodyPr/>
          <a:lstStyle>
            <a:lvl1pPr>
              <a:defRPr/>
            </a:lvl1pPr>
          </a:lstStyle>
          <a:p>
            <a:r>
              <a:rPr lang="en-US" noProof="0"/>
              <a:t>Click to add title</a:t>
            </a:r>
            <a:endParaRPr lang="en-US" noProof="0"/>
          </a:p>
        </p:txBody>
      </p:sp>
      <p:sp>
        <p:nvSpPr>
          <p:cNvPr id="26" name="Untertitel 2"/>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19" name="Date Placeholder 18"/>
          <p:cNvSpPr>
            <a:spLocks noGrp="1"/>
          </p:cNvSpPr>
          <p:nvPr>
            <p:ph type="dt" sz="half" idx="14"/>
          </p:nvPr>
        </p:nvSpPr>
        <p:spPr bwMode="gray"/>
        <p:txBody>
          <a:bodyPr/>
          <a:lstStyle/>
          <a:p>
            <a:fld id="{4C6707E2-6AED-4BDE-9798-21D74701382F}"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p:txBody>
          <a:bodyPr/>
          <a:lstStyle/>
          <a:p>
            <a:fld id="{226D7710-438E-4161-93C9-3F9A4222BCCB}" type="slidenum">
              <a:rPr lang="en-US" noProof="0" smtClean="0"/>
            </a:fld>
            <a:endParaRPr lang="en-US" noProof="0"/>
          </a:p>
        </p:txBody>
      </p:sp>
      <p:sp>
        <p:nvSpPr>
          <p:cNvPr id="9" name="Picture Placeholder 10"/>
          <p:cNvSpPr>
            <a:spLocks noGrp="1"/>
          </p:cNvSpPr>
          <p:nvPr>
            <p:ph type="pic" sz="quarter" idx="18"/>
          </p:nvPr>
        </p:nvSpPr>
        <p:spPr bwMode="gray">
          <a:xfrm>
            <a:off x="731835" y="1484632"/>
            <a:ext cx="10728328" cy="4608194"/>
          </a:xfrm>
          <a:noFill/>
        </p:spPr>
        <p:txBody>
          <a:bodyPr tIns="612000" anchor="ctr"/>
          <a:lstStyle>
            <a:lvl1pPr algn="ctr">
              <a:defRPr/>
            </a:lvl1pPr>
          </a:lstStyle>
          <a:p>
            <a:r>
              <a:rPr lang="zh-CN" altLang="en-US" noProof="0"/>
              <a:t>单击图标添加图片</a:t>
            </a:r>
            <a:endParaRPr lang="en-US" noProof="0"/>
          </a:p>
        </p:txBody>
      </p:sp>
      <p:sp>
        <p:nvSpPr>
          <p:cNvPr id="2" name="Title 1"/>
          <p:cNvSpPr>
            <a:spLocks noGrp="1"/>
          </p:cNvSpPr>
          <p:nvPr>
            <p:ph type="title" hasCustomPrompt="1"/>
          </p:nvPr>
        </p:nvSpPr>
        <p:spPr bwMode="gray"/>
        <p:txBody>
          <a:bodyPr/>
          <a:lstStyle>
            <a:lvl1pPr>
              <a:defRPr/>
            </a:lvl1pPr>
          </a:lstStyle>
          <a:p>
            <a:r>
              <a:rPr lang="en-US" noProof="0"/>
              <a:t>Click to add title</a:t>
            </a:r>
            <a:endParaRPr lang="en-US" noProof="0"/>
          </a:p>
        </p:txBody>
      </p:sp>
      <p:sp>
        <p:nvSpPr>
          <p:cNvPr id="10" name="Untertitel 2"/>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Media - Video">
    <p:spTree>
      <p:nvGrpSpPr>
        <p:cNvPr id="1" name=""/>
        <p:cNvGrpSpPr/>
        <p:nvPr/>
      </p:nvGrpSpPr>
      <p:grpSpPr>
        <a:xfrm>
          <a:off x="0" y="0"/>
          <a:ext cx="0" cy="0"/>
          <a:chOff x="0" y="0"/>
          <a:chExt cx="0" cy="0"/>
        </a:xfrm>
      </p:grpSpPr>
      <p:sp>
        <p:nvSpPr>
          <p:cNvPr id="8" name="Media Placeholder 7"/>
          <p:cNvSpPr>
            <a:spLocks noGrp="1"/>
          </p:cNvSpPr>
          <p:nvPr>
            <p:ph type="media" sz="quarter" idx="15" hasCustomPrompt="1"/>
          </p:nvPr>
        </p:nvSpPr>
        <p:spPr>
          <a:xfrm>
            <a:off x="0" y="0"/>
            <a:ext cx="12192000" cy="6858000"/>
          </a:xfrm>
          <a:solidFill>
            <a:schemeClr val="accent3"/>
          </a:solidFill>
        </p:spPr>
        <p:txBody>
          <a:bodyPr tIns="540000" anchor="ctr"/>
          <a:lstStyle>
            <a:lvl1pPr algn="ctr">
              <a:defRPr/>
            </a:lvl1pPr>
          </a:lstStyle>
          <a:p>
            <a:r>
              <a:rPr lang="de-DE" dirty="0"/>
              <a:t>Media / Video</a:t>
            </a:r>
            <a:endParaRPr lang="en-US" dirty="0"/>
          </a:p>
        </p:txBody>
      </p:sp>
      <p:sp>
        <p:nvSpPr>
          <p:cNvPr id="3" name="Date Placeholder 2"/>
          <p:cNvSpPr>
            <a:spLocks noGrp="1"/>
          </p:cNvSpPr>
          <p:nvPr>
            <p:ph type="dt" sz="half" idx="10"/>
          </p:nvPr>
        </p:nvSpPr>
        <p:spPr/>
        <p:txBody>
          <a:bodyPr/>
          <a:lstStyle/>
          <a:p>
            <a:fld id="{D67A8C11-0CB9-4E68-A82B-2689FA16F007}" type="datetime1">
              <a:rPr lang="en-US" noProof="0" smtClean="0"/>
            </a:fld>
            <a:endParaRPr lang="en-US" noProof="0"/>
          </a:p>
        </p:txBody>
      </p:sp>
      <p:sp>
        <p:nvSpPr>
          <p:cNvPr id="4" name="Footer Placeholder 3"/>
          <p:cNvSpPr>
            <a:spLocks noGrp="1"/>
          </p:cNvSpPr>
          <p:nvPr>
            <p:ph type="ftr" sz="quarter" idx="11"/>
          </p:nvPr>
        </p:nvSpPr>
        <p:spPr/>
        <p:txBody>
          <a:bodyPr/>
          <a:lstStyle/>
          <a:p>
            <a:r>
              <a:rPr lang="en-US" noProof="0"/>
              <a:t>Presentation Title, Speaker, Location</a:t>
            </a:r>
            <a:endParaRPr lang="en-US" noProof="0"/>
          </a:p>
        </p:txBody>
      </p:sp>
      <p:sp>
        <p:nvSpPr>
          <p:cNvPr id="5" name="Slide Number Placeholder 4"/>
          <p:cNvSpPr>
            <a:spLocks noGrp="1"/>
          </p:cNvSpPr>
          <p:nvPr>
            <p:ph type="sldNum" sz="quarter" idx="12"/>
          </p:nvPr>
        </p:nvSpPr>
        <p:spPr/>
        <p:txBody>
          <a:bodyPr/>
          <a:lstStyle/>
          <a:p>
            <a:fld id="{226D7710-438E-4161-93C9-3F9A4222BCCB}" type="slidenum">
              <a:rPr lang="en-US" noProof="0" smtClean="0"/>
            </a:fld>
            <a:endParaRPr lang="en-US" noProof="0"/>
          </a:p>
        </p:txBody>
      </p:sp>
      <p:sp>
        <p:nvSpPr>
          <p:cNvPr id="6" name="Media Placeholder 60"/>
          <p:cNvSpPr>
            <a:spLocks noGrp="1"/>
          </p:cNvSpPr>
          <p:nvPr>
            <p:ph type="media" sz="quarter" idx="14" hasCustomPrompt="1"/>
          </p:nvPr>
        </p:nvSpPr>
        <p:spPr bwMode="gray">
          <a:xfrm>
            <a:off x="10632955" y="476672"/>
            <a:ext cx="826247" cy="340127"/>
          </a:xfrm>
          <a:blipFill>
            <a:blip r:embed="rId2" cstate="email"/>
            <a:stretch>
              <a:fillRect/>
            </a:stretch>
          </a:blipFill>
        </p:spPr>
        <p:txBody>
          <a:bodyPr/>
          <a:lstStyle/>
          <a:p>
            <a:r>
              <a:rPr lang="en-US" noProof="0"/>
              <a:t> </a:t>
            </a:r>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 Background">
    <p:spTree>
      <p:nvGrpSpPr>
        <p:cNvPr id="1" name=""/>
        <p:cNvGrpSpPr/>
        <p:nvPr/>
      </p:nvGrpSpPr>
      <p:grpSpPr>
        <a:xfrm>
          <a:off x="0" y="0"/>
          <a:ext cx="0" cy="0"/>
          <a:chOff x="0" y="0"/>
          <a:chExt cx="0" cy="0"/>
        </a:xfrm>
      </p:grpSpPr>
      <p:pic>
        <p:nvPicPr>
          <p:cNvPr id="8" name="Hintergrund neutral"/>
          <p:cNvPicPr>
            <a:picLocks noChangeAspect="1"/>
          </p:cNvPicPr>
          <p:nvPr userDrawn="1"/>
        </p:nvPicPr>
        <p:blipFill>
          <a:blip r:embed="rId2" cstate="email"/>
          <a:stretch>
            <a:fillRect/>
          </a:stretch>
        </p:blipFill>
        <p:spPr>
          <a:xfrm>
            <a:off x="0" y="0"/>
            <a:ext cx="12192000" cy="6858000"/>
          </a:xfrm>
          <a:prstGeom prst="rect">
            <a:avLst/>
          </a:prstGeom>
        </p:spPr>
      </p:pic>
      <p:sp>
        <p:nvSpPr>
          <p:cNvPr id="19" name="Date Placeholder 18"/>
          <p:cNvSpPr>
            <a:spLocks noGrp="1"/>
          </p:cNvSpPr>
          <p:nvPr>
            <p:ph type="dt" sz="half" idx="14"/>
          </p:nvPr>
        </p:nvSpPr>
        <p:spPr bwMode="gray"/>
        <p:txBody>
          <a:bodyPr/>
          <a:lstStyle/>
          <a:p>
            <a:fld id="{896C533A-22BC-450A-9894-80CD50BD34D1}"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p:txBody>
          <a:bodyPr/>
          <a:lstStyle/>
          <a:p>
            <a:fld id="{226D7710-438E-4161-93C9-3F9A4222BCCB}" type="slidenum">
              <a:rPr lang="en-US" noProof="0" smtClean="0"/>
            </a:fld>
            <a:endParaRPr lang="en-US" noProof="0"/>
          </a:p>
        </p:txBody>
      </p:sp>
      <p:sp>
        <p:nvSpPr>
          <p:cNvPr id="23" name="Text Placeholder 22"/>
          <p:cNvSpPr>
            <a:spLocks noGrp="1"/>
          </p:cNvSpPr>
          <p:nvPr>
            <p:ph type="body" sz="quarter" idx="17" hasCustomPrompt="1"/>
          </p:nvPr>
        </p:nvSpPr>
        <p:spPr bwMode="gray">
          <a:xfrm>
            <a:off x="731838" y="1484313"/>
            <a:ext cx="10728324" cy="4608512"/>
          </a:xfrm>
        </p:spPr>
        <p:txBody>
          <a:bodyPr/>
          <a:lstStyle>
            <a:lvl1pPr>
              <a:defRPr/>
            </a:lvl1pPr>
          </a:lstStyle>
          <a:p>
            <a:pPr lvl="0"/>
            <a:r>
              <a:rPr lang="en-US" noProof="0"/>
              <a:t>Click to add text</a:t>
            </a:r>
            <a:endParaRPr lang="en-US" noProof="0"/>
          </a:p>
        </p:txBody>
      </p:sp>
      <p:sp>
        <p:nvSpPr>
          <p:cNvPr id="4" name="Titel 3"/>
          <p:cNvSpPr>
            <a:spLocks noGrp="1"/>
          </p:cNvSpPr>
          <p:nvPr>
            <p:ph type="title" hasCustomPrompt="1"/>
          </p:nvPr>
        </p:nvSpPr>
        <p:spPr bwMode="gray"/>
        <p:txBody>
          <a:bodyPr/>
          <a:lstStyle>
            <a:lvl1pPr>
              <a:defRPr/>
            </a:lvl1pPr>
          </a:lstStyle>
          <a:p>
            <a:r>
              <a:rPr lang="en-US" noProof="0"/>
              <a:t>Click to add title</a:t>
            </a:r>
            <a:endParaRPr lang="en-US" noProof="0"/>
          </a:p>
        </p:txBody>
      </p:sp>
      <p:sp>
        <p:nvSpPr>
          <p:cNvPr id="12" name="Untertitel 2"/>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dirty="0"/>
              <a:t>Click to add subtitle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19" name="Date Placeholder 18"/>
          <p:cNvSpPr>
            <a:spLocks noGrp="1"/>
          </p:cNvSpPr>
          <p:nvPr>
            <p:ph type="dt" sz="half" idx="14"/>
          </p:nvPr>
        </p:nvSpPr>
        <p:spPr bwMode="gray"/>
        <p:txBody>
          <a:bodyPr/>
          <a:lstStyle/>
          <a:p>
            <a:fld id="{3D1A3D56-8D4F-4D1B-BAB4-732D8B286584}"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p:txBody>
          <a:bodyPr/>
          <a:lstStyle/>
          <a:p>
            <a:fld id="{226D7710-438E-4161-93C9-3F9A4222BCCB}" type="slidenum">
              <a:rPr lang="en-US" noProof="0" smtClean="0"/>
            </a:fld>
            <a:endParaRPr lang="en-US" noProof="0"/>
          </a:p>
        </p:txBody>
      </p:sp>
      <p:sp>
        <p:nvSpPr>
          <p:cNvPr id="2" name="Title 1"/>
          <p:cNvSpPr>
            <a:spLocks noGrp="1"/>
          </p:cNvSpPr>
          <p:nvPr>
            <p:ph type="title" hasCustomPrompt="1"/>
          </p:nvPr>
        </p:nvSpPr>
        <p:spPr bwMode="gray"/>
        <p:txBody>
          <a:bodyPr/>
          <a:lstStyle>
            <a:lvl1pPr>
              <a:defRPr/>
            </a:lvl1pPr>
          </a:lstStyle>
          <a:p>
            <a:r>
              <a:rPr lang="en-US" noProof="0"/>
              <a:t>Click to add title</a:t>
            </a:r>
            <a:endParaRPr lang="en-US" noProof="0"/>
          </a:p>
        </p:txBody>
      </p:sp>
      <p:sp>
        <p:nvSpPr>
          <p:cNvPr id="8" name="Untertitel 2"/>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showMasterSp="0" userDrawn="1">
  <p:cSld name="Empty">
    <p:bg bwMode="gray">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7A8C11-0CB9-4E68-A82B-2689FA16F007}" type="datetime1">
              <a:rPr lang="en-US" noProof="0" smtClean="0"/>
            </a:fld>
            <a:endParaRPr lang="en-US" noProof="0"/>
          </a:p>
        </p:txBody>
      </p:sp>
      <p:sp>
        <p:nvSpPr>
          <p:cNvPr id="3" name="页脚占位符 2"/>
          <p:cNvSpPr>
            <a:spLocks noGrp="1"/>
          </p:cNvSpPr>
          <p:nvPr>
            <p:ph type="ftr" sz="quarter" idx="11"/>
          </p:nvPr>
        </p:nvSpPr>
        <p:spPr/>
        <p:txBody>
          <a:bodyPr/>
          <a:lstStyle/>
          <a:p>
            <a:r>
              <a:rPr lang="en-US" noProof="0"/>
              <a:t>Presentation Title, Speaker, Location</a:t>
            </a:r>
            <a:endParaRPr lang="en-US" noProof="0"/>
          </a:p>
        </p:txBody>
      </p:sp>
      <p:sp>
        <p:nvSpPr>
          <p:cNvPr id="4" name="灯片编号占位符 3"/>
          <p:cNvSpPr>
            <a:spLocks noGrp="1"/>
          </p:cNvSpPr>
          <p:nvPr>
            <p:ph type="sldNum" sz="quarter" idx="12"/>
          </p:nvPr>
        </p:nvSpPr>
        <p:spPr/>
        <p:txBody>
          <a:bodyPr/>
          <a:lstStyle/>
          <a:p>
            <a:fld id="{226D7710-438E-4161-93C9-3F9A4222BCCB}" type="slidenum">
              <a:rPr lang="en-US" noProof="0" smtClean="0"/>
            </a:fld>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picture - Dark Font">
    <p:spTree>
      <p:nvGrpSpPr>
        <p:cNvPr id="1" name=""/>
        <p:cNvGrpSpPr/>
        <p:nvPr/>
      </p:nvGrpSpPr>
      <p:grpSpPr>
        <a:xfrm>
          <a:off x="0" y="0"/>
          <a:ext cx="0" cy="0"/>
          <a:chOff x="0" y="0"/>
          <a:chExt cx="0" cy="0"/>
        </a:xfrm>
      </p:grpSpPr>
      <p:sp>
        <p:nvSpPr>
          <p:cNvPr id="11" name="Picture Placeholder 10"/>
          <p:cNvSpPr>
            <a:spLocks noGrp="1"/>
          </p:cNvSpPr>
          <p:nvPr>
            <p:ph type="pic" sz="quarter" idx="13"/>
          </p:nvPr>
        </p:nvSpPr>
        <p:spPr bwMode="gray">
          <a:xfrm>
            <a:off x="0" y="0"/>
            <a:ext cx="12192000" cy="6858000"/>
          </a:xfrm>
          <a:solidFill>
            <a:schemeClr val="accent3">
              <a:lumMod val="20000"/>
              <a:lumOff val="80000"/>
            </a:schemeClr>
          </a:solidFill>
        </p:spPr>
        <p:txBody>
          <a:bodyPr tIns="612000" anchor="ctr"/>
          <a:lstStyle>
            <a:lvl1pPr algn="ctr">
              <a:defRPr/>
            </a:lvl1pPr>
          </a:lstStyle>
          <a:p>
            <a:r>
              <a:rPr lang="zh-CN" altLang="en-US" noProof="0"/>
              <a:t>单击图标添加图片</a:t>
            </a:r>
            <a:endParaRPr lang="en-US" noProof="0"/>
          </a:p>
        </p:txBody>
      </p:sp>
      <p:sp>
        <p:nvSpPr>
          <p:cNvPr id="2" name="Titel 1"/>
          <p:cNvSpPr>
            <a:spLocks noGrp="1"/>
          </p:cNvSpPr>
          <p:nvPr>
            <p:ph type="ctrTitle" hasCustomPrompt="1"/>
          </p:nvPr>
        </p:nvSpPr>
        <p:spPr bwMode="gray">
          <a:xfrm>
            <a:off x="731838" y="1484312"/>
            <a:ext cx="10728324" cy="2008641"/>
          </a:xfrm>
          <a:prstGeom prst="rect">
            <a:avLst/>
          </a:prstGeom>
        </p:spPr>
        <p:txBody>
          <a:bodyPr tIns="0" bIns="72000" anchor="b">
            <a:noAutofit/>
          </a:bodyPr>
          <a:lstStyle>
            <a:lvl1pPr algn="l">
              <a:defRPr sz="4800">
                <a:solidFill>
                  <a:schemeClr val="bg2"/>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vl6pPr>
              <a:defRPr sz="4800">
                <a:solidFill>
                  <a:schemeClr val="bg1"/>
                </a:solidFill>
              </a:defRPr>
            </a:lvl6pPr>
            <a:lvl7pPr>
              <a:defRPr sz="4800">
                <a:solidFill>
                  <a:schemeClr val="bg1"/>
                </a:solidFill>
              </a:defRPr>
            </a:lvl7pPr>
            <a:lvl8pPr>
              <a:defRPr sz="4800">
                <a:solidFill>
                  <a:schemeClr val="bg1"/>
                </a:solidFill>
              </a:defRPr>
            </a:lvl8pPr>
            <a:lvl9pPr>
              <a:defRPr sz="4800">
                <a:solidFill>
                  <a:schemeClr val="bg1"/>
                </a:solidFill>
              </a:defRPr>
            </a:lvl9pPr>
          </a:lstStyle>
          <a:p>
            <a:pPr lvl="0"/>
            <a:r>
              <a:rPr lang="en-US" noProof="0"/>
              <a:t>Click to add title</a:t>
            </a:r>
            <a:endParaRPr lang="en-US" noProof="0"/>
          </a:p>
        </p:txBody>
      </p:sp>
      <p:sp>
        <p:nvSpPr>
          <p:cNvPr id="3" name="Untertitel 2"/>
          <p:cNvSpPr>
            <a:spLocks noGrp="1"/>
          </p:cNvSpPr>
          <p:nvPr>
            <p:ph type="subTitle" idx="1" hasCustomPrompt="1"/>
          </p:nvPr>
        </p:nvSpPr>
        <p:spPr bwMode="gray">
          <a:xfrm>
            <a:off x="731838" y="3492954"/>
            <a:ext cx="10728325" cy="660400"/>
          </a:xfrm>
          <a:prstGeom prst="rect">
            <a:avLst/>
          </a:prstGeom>
        </p:spPr>
        <p:txBody>
          <a:bodyPr>
            <a:noAutofit/>
          </a:bodyPr>
          <a:lstStyle>
            <a:lvl1pPr marL="0" indent="0" algn="l">
              <a:buNone/>
              <a:defRPr sz="2000">
                <a:solidFill>
                  <a:schemeClr val="accent2"/>
                </a:solidFill>
              </a:defRPr>
            </a:lvl1pPr>
            <a:lvl2pPr marL="0" indent="0" algn="l">
              <a:buNone/>
              <a:defRPr sz="2000" b="0">
                <a:solidFill>
                  <a:schemeClr val="bg1"/>
                </a:solidFill>
              </a:defRPr>
            </a:lvl2pPr>
            <a:lvl3pPr marL="0" indent="0" algn="l">
              <a:buNone/>
              <a:defRPr sz="2000">
                <a:solidFill>
                  <a:schemeClr val="bg1"/>
                </a:solidFill>
              </a:defRPr>
            </a:lvl3pPr>
            <a:lvl4pPr marL="0" indent="0" algn="l">
              <a:buNone/>
              <a:defRPr sz="2000">
                <a:solidFill>
                  <a:schemeClr val="bg1"/>
                </a:solidFill>
              </a:defRPr>
            </a:lvl4pPr>
            <a:lvl5pPr marL="0" indent="0" algn="l">
              <a:buNone/>
              <a:defRPr sz="2000">
                <a:solidFill>
                  <a:schemeClr val="bg1"/>
                </a:solidFill>
              </a:defRPr>
            </a:lvl5pPr>
            <a:lvl6pPr marL="0" indent="0" algn="l">
              <a:buNone/>
              <a:defRPr sz="2000">
                <a:solidFill>
                  <a:schemeClr val="bg1"/>
                </a:solidFill>
              </a:defRPr>
            </a:lvl6pPr>
            <a:lvl7pPr marL="0" indent="0" algn="l">
              <a:buNone/>
              <a:defRPr sz="2000">
                <a:solidFill>
                  <a:schemeClr val="bg1"/>
                </a:solidFill>
              </a:defRPr>
            </a:lvl7pPr>
            <a:lvl8pPr marL="0" indent="0" algn="l">
              <a:buNone/>
              <a:defRPr sz="2000" b="0">
                <a:solidFill>
                  <a:schemeClr val="bg1"/>
                </a:solidFill>
              </a:defRPr>
            </a:lvl8pPr>
            <a:lvl9pPr marL="0" indent="0" algn="l">
              <a:buNone/>
              <a:defRPr sz="2000">
                <a:solidFill>
                  <a:schemeClr val="bg1"/>
                </a:solidFill>
              </a:defRPr>
            </a:lvl9pPr>
          </a:lstStyle>
          <a:p>
            <a:pPr lvl="0"/>
            <a:r>
              <a:rPr lang="en-US" noProof="0" dirty="0"/>
              <a:t>Click to add subtitle</a:t>
            </a:r>
            <a:endParaRPr lang="en-US" noProof="0" dirty="0"/>
          </a:p>
        </p:txBody>
      </p:sp>
      <p:sp>
        <p:nvSpPr>
          <p:cNvPr id="61" name="Media Placeholder 60"/>
          <p:cNvSpPr>
            <a:spLocks noGrp="1"/>
          </p:cNvSpPr>
          <p:nvPr>
            <p:ph type="media" sz="quarter" idx="14" hasCustomPrompt="1"/>
          </p:nvPr>
        </p:nvSpPr>
        <p:spPr bwMode="gray">
          <a:xfrm>
            <a:off x="10632955" y="476672"/>
            <a:ext cx="826247" cy="340127"/>
          </a:xfrm>
          <a:blipFill>
            <a:blip r:embed="rId2" cstate="email"/>
            <a:stretch>
              <a:fillRect/>
            </a:stretch>
          </a:blipFill>
        </p:spPr>
        <p:txBody>
          <a:bodyPr/>
          <a:lstStyle/>
          <a:p>
            <a:r>
              <a:rPr lang="en-US" noProof="0"/>
              <a:t> </a:t>
            </a:r>
            <a:endParaRPr lang="en-US" noProof="0"/>
          </a:p>
        </p:txBody>
      </p:sp>
      <p:sp>
        <p:nvSpPr>
          <p:cNvPr id="6" name="Datumsplatzhalter 5"/>
          <p:cNvSpPr>
            <a:spLocks noGrp="1"/>
          </p:cNvSpPr>
          <p:nvPr>
            <p:ph type="dt" sz="half" idx="15"/>
          </p:nvPr>
        </p:nvSpPr>
        <p:spPr bwMode="gray">
          <a:noFill/>
        </p:spPr>
        <p:txBody>
          <a:bodyPr/>
          <a:lstStyle>
            <a:lvl1pPr>
              <a:defRPr>
                <a:noFill/>
              </a:defRPr>
            </a:lvl1pPr>
          </a:lstStyle>
          <a:p>
            <a:fld id="{66E7D378-6DE5-4D5B-B62D-4EA5C8C63254}" type="datetime1">
              <a:rPr lang="en-US" noProof="0" smtClean="0"/>
            </a:fld>
            <a:endParaRPr lang="en-US" noProof="0"/>
          </a:p>
        </p:txBody>
      </p:sp>
      <p:sp>
        <p:nvSpPr>
          <p:cNvPr id="9" name="Fußzeilenplatzhalter 8"/>
          <p:cNvSpPr>
            <a:spLocks noGrp="1"/>
          </p:cNvSpPr>
          <p:nvPr>
            <p:ph type="ftr" sz="quarter" idx="16"/>
          </p:nvPr>
        </p:nvSpPr>
        <p:spPr bwMode="gray">
          <a:noFill/>
        </p:spPr>
        <p:txBody>
          <a:bodyPr/>
          <a:lstStyle>
            <a:lvl1pPr>
              <a:defRPr>
                <a:noFill/>
              </a:defRPr>
            </a:lvl1pPr>
          </a:lstStyle>
          <a:p>
            <a:r>
              <a:rPr lang="en-US" noProof="0"/>
              <a:t>Presentation Title, Speaker, Location</a:t>
            </a:r>
            <a:endParaRPr lang="en-US" noProof="0"/>
          </a:p>
        </p:txBody>
      </p:sp>
      <p:sp>
        <p:nvSpPr>
          <p:cNvPr id="10" name="Foliennummernplatzhalter 9"/>
          <p:cNvSpPr>
            <a:spLocks noGrp="1"/>
          </p:cNvSpPr>
          <p:nvPr>
            <p:ph type="sldNum" sz="quarter" idx="17"/>
          </p:nvPr>
        </p:nvSpPr>
        <p:spPr bwMode="gray">
          <a:noFill/>
        </p:spPr>
        <p:txBody>
          <a:bodyPr/>
          <a:lstStyle>
            <a:lvl1pPr>
              <a:defRPr>
                <a:noFill/>
              </a:defRPr>
            </a:lvl1pPr>
          </a:lstStyle>
          <a:p>
            <a:fld id="{226D7710-438E-4161-93C9-3F9A4222BCCB}" type="slidenum">
              <a:rPr lang="en-US" noProof="0" smtClean="0"/>
            </a:fld>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87" name="Rectangle 86"/>
          <p:cNvSpPr/>
          <p:nvPr userDrawn="1"/>
        </p:nvSpPr>
        <p:spPr bwMode="gray">
          <a:xfrm>
            <a:off x="10632955" y="6445250"/>
            <a:ext cx="892295" cy="41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noProof="0">
              <a:noFill/>
            </a:endParaRPr>
          </a:p>
        </p:txBody>
      </p:sp>
      <p:sp>
        <p:nvSpPr>
          <p:cNvPr id="2" name="Titel 1"/>
          <p:cNvSpPr>
            <a:spLocks noGrp="1"/>
          </p:cNvSpPr>
          <p:nvPr>
            <p:ph type="ctrTitle" hasCustomPrompt="1"/>
          </p:nvPr>
        </p:nvSpPr>
        <p:spPr bwMode="gray">
          <a:xfrm>
            <a:off x="731838" y="4000500"/>
            <a:ext cx="10728324" cy="1117598"/>
          </a:xfrm>
          <a:prstGeom prst="rect">
            <a:avLst/>
          </a:prstGeom>
        </p:spPr>
        <p:txBody>
          <a:bodyPr tIns="0" bIns="72000" anchor="b">
            <a:normAutofit/>
          </a:bodyPr>
          <a:lstStyle>
            <a:lvl1pPr algn="l">
              <a:defRPr sz="3600"/>
            </a:lvl1pPr>
            <a:lvl2pPr>
              <a:defRPr sz="3600"/>
            </a:lvl2pPr>
            <a:lvl3pPr>
              <a:defRPr sz="3600"/>
            </a:lvl3pPr>
            <a:lvl4pPr>
              <a:defRPr sz="3600"/>
            </a:lvl4pPr>
            <a:lvl5pPr>
              <a:defRPr sz="3600"/>
            </a:lvl5pPr>
            <a:lvl6pPr>
              <a:defRPr sz="3600"/>
            </a:lvl6pPr>
            <a:lvl7pPr>
              <a:defRPr sz="3600"/>
            </a:lvl7pPr>
            <a:lvl8pPr>
              <a:defRPr sz="3600"/>
            </a:lvl8pPr>
            <a:lvl9pPr>
              <a:defRPr sz="3600"/>
            </a:lvl9pPr>
          </a:lstStyle>
          <a:p>
            <a:pPr lvl="0"/>
            <a:r>
              <a:rPr lang="en-US" noProof="0"/>
              <a:t>Chapter slide</a:t>
            </a:r>
            <a:endParaRPr lang="en-US" noProof="0"/>
          </a:p>
        </p:txBody>
      </p:sp>
      <p:sp>
        <p:nvSpPr>
          <p:cNvPr id="3" name="Untertitel 2"/>
          <p:cNvSpPr>
            <a:spLocks noGrp="1"/>
          </p:cNvSpPr>
          <p:nvPr>
            <p:ph type="subTitle" idx="1" hasCustomPrompt="1"/>
          </p:nvPr>
        </p:nvSpPr>
        <p:spPr bwMode="gray">
          <a:xfrm>
            <a:off x="731838" y="5118100"/>
            <a:ext cx="10728325" cy="974725"/>
          </a:xfrm>
          <a:prstGeom prst="rect">
            <a:avLst/>
          </a:prstGeom>
        </p:spPr>
        <p:txBody>
          <a:bodyPr>
            <a:normAutofit/>
          </a:bodyPr>
          <a:lstStyle>
            <a:lvl1pPr marL="0" marR="0" indent="0" algn="l" defTabSz="914400" rtl="0" eaLnBrk="1" fontAlgn="auto" latinLnBrk="0" hangingPunct="1">
              <a:lnSpc>
                <a:spcPct val="100000"/>
              </a:lnSpc>
              <a:spcBef>
                <a:spcPts val="300"/>
              </a:spcBef>
              <a:spcAft>
                <a:spcPts val="300"/>
              </a:spcAft>
              <a:buClrTx/>
              <a:buSzTx/>
              <a:buFont typeface="Arial" panose="020B0604020202020204" pitchFamily="34" charset="0"/>
              <a:buNone/>
              <a:defRPr sz="1600">
                <a:solidFill>
                  <a:schemeClr val="accent2"/>
                </a:solidFill>
              </a:defRPr>
            </a:lvl1pPr>
            <a:lvl2pPr marL="0" indent="0" algn="l">
              <a:buNone/>
              <a:defRPr sz="1400" b="0">
                <a:solidFill>
                  <a:schemeClr val="accent2"/>
                </a:solidFill>
              </a:defRPr>
            </a:lvl2pPr>
            <a:lvl3pPr marL="0" indent="0" algn="l">
              <a:buNone/>
              <a:defRPr sz="1400">
                <a:solidFill>
                  <a:schemeClr val="accent2"/>
                </a:solidFill>
              </a:defRPr>
            </a:lvl3pPr>
            <a:lvl4pPr marL="0" indent="0" algn="l">
              <a:buNone/>
              <a:defRPr sz="1400">
                <a:solidFill>
                  <a:schemeClr val="accent2"/>
                </a:solidFill>
              </a:defRPr>
            </a:lvl4pPr>
            <a:lvl5pPr marL="0" indent="0" algn="l">
              <a:buNone/>
              <a:defRPr sz="1400">
                <a:solidFill>
                  <a:schemeClr val="accent2"/>
                </a:solidFill>
              </a:defRPr>
            </a:lvl5pPr>
            <a:lvl6pPr marL="0" indent="0" algn="l">
              <a:buNone/>
              <a:defRPr sz="1400">
                <a:solidFill>
                  <a:schemeClr val="accent2"/>
                </a:solidFill>
              </a:defRPr>
            </a:lvl6pPr>
            <a:lvl7pPr marL="0" indent="0" algn="l">
              <a:buNone/>
              <a:defRPr sz="1400">
                <a:solidFill>
                  <a:schemeClr val="accent2"/>
                </a:solidFill>
              </a:defRPr>
            </a:lvl7pPr>
            <a:lvl8pPr marL="0" indent="0" algn="l">
              <a:buNone/>
              <a:defRPr sz="1400" b="0">
                <a:solidFill>
                  <a:schemeClr val="accent2"/>
                </a:solidFill>
              </a:defRPr>
            </a:lvl8pPr>
            <a:lvl9pPr marL="0" indent="0" algn="l">
              <a:buNone/>
              <a:defRPr sz="1400"/>
            </a:lvl9pPr>
          </a:lstStyle>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defRPr/>
            </a:pPr>
            <a:r>
              <a:rPr lang="en-US" noProof="0" dirty="0"/>
              <a:t>Click to add subtitle</a:t>
            </a:r>
            <a:endParaRPr lang="en-US" noProof="0" dirty="0"/>
          </a:p>
        </p:txBody>
      </p:sp>
      <p:sp>
        <p:nvSpPr>
          <p:cNvPr id="11" name="Picture Placeholder 10"/>
          <p:cNvSpPr>
            <a:spLocks noGrp="1"/>
          </p:cNvSpPr>
          <p:nvPr>
            <p:ph type="pic" sz="quarter" idx="13"/>
          </p:nvPr>
        </p:nvSpPr>
        <p:spPr bwMode="gray">
          <a:xfrm>
            <a:off x="0" y="0"/>
            <a:ext cx="12192000" cy="4000500"/>
          </a:xfrm>
          <a:solidFill>
            <a:schemeClr val="accent3">
              <a:lumMod val="20000"/>
              <a:lumOff val="80000"/>
            </a:schemeClr>
          </a:solidFill>
        </p:spPr>
        <p:txBody>
          <a:bodyPr tIns="612000" anchor="ctr"/>
          <a:lstStyle>
            <a:lvl1pPr algn="ctr">
              <a:defRPr/>
            </a:lvl1pPr>
          </a:lstStyle>
          <a:p>
            <a:r>
              <a:rPr lang="zh-CN" altLang="en-US" noProof="0"/>
              <a:t>单击图标添加图片</a:t>
            </a:r>
            <a:endParaRPr lang="en-US" noProof="0"/>
          </a:p>
        </p:txBody>
      </p:sp>
      <p:sp>
        <p:nvSpPr>
          <p:cNvPr id="61" name="Media Placeholder 60"/>
          <p:cNvSpPr>
            <a:spLocks noGrp="1"/>
          </p:cNvSpPr>
          <p:nvPr>
            <p:ph type="media" sz="quarter" idx="14" hasCustomPrompt="1"/>
          </p:nvPr>
        </p:nvSpPr>
        <p:spPr bwMode="gray">
          <a:xfrm>
            <a:off x="10632955" y="476672"/>
            <a:ext cx="826247" cy="340127"/>
          </a:xfrm>
          <a:blipFill>
            <a:blip r:embed="rId2" cstate="email"/>
            <a:stretch>
              <a:fillRect/>
            </a:stretch>
          </a:blipFill>
        </p:spPr>
        <p:txBody>
          <a:bodyPr/>
          <a:lstStyle/>
          <a:p>
            <a:r>
              <a:rPr lang="en-US" noProof="0"/>
              <a:t> </a:t>
            </a:r>
            <a:endParaRPr lang="en-US" noProof="0"/>
          </a:p>
        </p:txBody>
      </p:sp>
      <p:sp>
        <p:nvSpPr>
          <p:cNvPr id="4" name="Datumsplatzhalter 3"/>
          <p:cNvSpPr>
            <a:spLocks noGrp="1"/>
          </p:cNvSpPr>
          <p:nvPr>
            <p:ph type="dt" sz="half" idx="15"/>
          </p:nvPr>
        </p:nvSpPr>
        <p:spPr bwMode="gray">
          <a:noFill/>
        </p:spPr>
        <p:txBody>
          <a:bodyPr/>
          <a:lstStyle>
            <a:lvl1pPr>
              <a:defRPr>
                <a:noFill/>
              </a:defRPr>
            </a:lvl1pPr>
          </a:lstStyle>
          <a:p>
            <a:fld id="{99AE3937-712A-4072-A259-118EDAC19726}" type="datetime1">
              <a:rPr lang="en-US" noProof="0" smtClean="0"/>
            </a:fld>
            <a:endParaRPr lang="en-US" noProof="0"/>
          </a:p>
        </p:txBody>
      </p:sp>
      <p:sp>
        <p:nvSpPr>
          <p:cNvPr id="5" name="Fußzeilenplatzhalter 4"/>
          <p:cNvSpPr>
            <a:spLocks noGrp="1"/>
          </p:cNvSpPr>
          <p:nvPr>
            <p:ph type="ftr" sz="quarter" idx="16"/>
          </p:nvPr>
        </p:nvSpPr>
        <p:spPr bwMode="gray">
          <a:noFill/>
        </p:spPr>
        <p:txBody>
          <a:bodyPr/>
          <a:lstStyle>
            <a:lvl1pPr>
              <a:defRPr>
                <a:noFill/>
              </a:defRPr>
            </a:lvl1pPr>
          </a:lstStyle>
          <a:p>
            <a:r>
              <a:rPr lang="en-US" noProof="0"/>
              <a:t>Presentation Title, Speaker, Location</a:t>
            </a:r>
            <a:endParaRPr lang="en-US" noProof="0"/>
          </a:p>
        </p:txBody>
      </p:sp>
      <p:sp>
        <p:nvSpPr>
          <p:cNvPr id="6" name="Foliennummernplatzhalter 5"/>
          <p:cNvSpPr>
            <a:spLocks noGrp="1"/>
          </p:cNvSpPr>
          <p:nvPr>
            <p:ph type="sldNum" sz="quarter" idx="17"/>
          </p:nvPr>
        </p:nvSpPr>
        <p:spPr bwMode="gray">
          <a:noFill/>
        </p:spPr>
        <p:txBody>
          <a:bodyPr/>
          <a:lstStyle>
            <a:lvl1pPr>
              <a:defRPr>
                <a:noFill/>
              </a:defRPr>
            </a:lvl1pPr>
          </a:lstStyle>
          <a:p>
            <a:fld id="{226D7710-438E-4161-93C9-3F9A4222BCCB}" type="slidenum">
              <a:rPr lang="en-US" noProof="0" smtClean="0"/>
            </a:fld>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8" name="Title 17"/>
          <p:cNvSpPr>
            <a:spLocks noGrp="1"/>
          </p:cNvSpPr>
          <p:nvPr>
            <p:ph type="title" hasCustomPrompt="1"/>
          </p:nvPr>
        </p:nvSpPr>
        <p:spPr bwMode="gray">
          <a:xfrm>
            <a:off x="731837" y="476251"/>
            <a:ext cx="2627314" cy="5616574"/>
          </a:xfrm>
        </p:spPr>
        <p:txBody>
          <a:bodyPr tIns="900000">
            <a:noAutofit/>
          </a:bodyPr>
          <a:lstStyle>
            <a:lvl1pPr>
              <a:defRPr sz="3600"/>
            </a:lvl1pPr>
            <a:lvl2pPr>
              <a:defRPr sz="3600"/>
            </a:lvl2pPr>
            <a:lvl3pPr>
              <a:defRPr sz="3600"/>
            </a:lvl3pPr>
            <a:lvl4pPr>
              <a:defRPr sz="3600"/>
            </a:lvl4pPr>
            <a:lvl5pPr>
              <a:defRPr sz="3600"/>
            </a:lvl5pPr>
            <a:lvl6pPr>
              <a:defRPr sz="3600"/>
            </a:lvl6pPr>
            <a:lvl7pPr>
              <a:defRPr sz="3600"/>
            </a:lvl7pPr>
            <a:lvl8pPr>
              <a:defRPr sz="3600"/>
            </a:lvl8pPr>
            <a:lvl9pPr>
              <a:defRPr sz="3600"/>
            </a:lvl9pPr>
          </a:lstStyle>
          <a:p>
            <a:pPr lvl="0"/>
            <a:r>
              <a:rPr lang="en-US" noProof="0"/>
              <a:t>Agenda</a:t>
            </a:r>
            <a:endParaRPr lang="en-US" noProof="0"/>
          </a:p>
        </p:txBody>
      </p:sp>
      <p:sp>
        <p:nvSpPr>
          <p:cNvPr id="19" name="Date Placeholder 18"/>
          <p:cNvSpPr>
            <a:spLocks noGrp="1"/>
          </p:cNvSpPr>
          <p:nvPr>
            <p:ph type="dt" sz="half" idx="14"/>
          </p:nvPr>
        </p:nvSpPr>
        <p:spPr bwMode="gray"/>
        <p:txBody>
          <a:bodyPr/>
          <a:lstStyle/>
          <a:p>
            <a:fld id="{312EA755-E45C-4268-B479-98BC6F2A4060}"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a:xfrm>
            <a:off x="10920102" y="6453188"/>
            <a:ext cx="540061" cy="404812"/>
          </a:xfrm>
        </p:spPr>
        <p:txBody>
          <a:bodyPr/>
          <a:lstStyle/>
          <a:p>
            <a:fld id="{226D7710-438E-4161-93C9-3F9A4222BCCB}" type="slidenum">
              <a:rPr lang="en-US" noProof="0" smtClean="0"/>
            </a:fld>
            <a:endParaRPr lang="en-US" noProof="0"/>
          </a:p>
        </p:txBody>
      </p:sp>
      <p:sp>
        <p:nvSpPr>
          <p:cNvPr id="7" name="Text Placeholder 22"/>
          <p:cNvSpPr>
            <a:spLocks noGrp="1"/>
          </p:cNvSpPr>
          <p:nvPr>
            <p:ph type="body" sz="quarter" idx="17" hasCustomPrompt="1"/>
          </p:nvPr>
        </p:nvSpPr>
        <p:spPr bwMode="gray">
          <a:xfrm>
            <a:off x="3432175" y="1484313"/>
            <a:ext cx="8027987" cy="4608512"/>
          </a:xfrm>
        </p:spPr>
        <p:txBody>
          <a:bodyPr/>
          <a:lstStyle>
            <a:lvl1pPr marL="215900" indent="-215900">
              <a:spcBef>
                <a:spcPts val="600"/>
              </a:spcBef>
              <a:spcAft>
                <a:spcPts val="600"/>
              </a:spcAft>
              <a:buClr>
                <a:schemeClr val="bg2"/>
              </a:buClr>
              <a:buFont typeface="+mj-lt"/>
              <a:buAutoNum type="arabicPeriod"/>
              <a:defRPr sz="1400" b="0">
                <a:solidFill>
                  <a:schemeClr val="tx1"/>
                </a:solidFill>
              </a:defRPr>
            </a:lvl1pPr>
            <a:lvl2pPr marL="431800" indent="-215900">
              <a:spcBef>
                <a:spcPts val="0"/>
              </a:spcBef>
              <a:spcAft>
                <a:spcPts val="600"/>
              </a:spcAft>
              <a:buClr>
                <a:schemeClr val="bg2"/>
              </a:buClr>
              <a:buFont typeface="+mj-lt"/>
              <a:buAutoNum type="arabicPeriod"/>
              <a:defRPr sz="1400" b="0">
                <a:solidFill>
                  <a:schemeClr val="tx1"/>
                </a:solidFill>
              </a:defRPr>
            </a:lvl2pPr>
            <a:lvl3pPr marL="647700" indent="-215900">
              <a:spcBef>
                <a:spcPts val="0"/>
              </a:spcBef>
              <a:spcAft>
                <a:spcPts val="600"/>
              </a:spcAft>
              <a:buClr>
                <a:schemeClr val="bg2"/>
              </a:buClr>
              <a:buFont typeface="+mj-lt"/>
              <a:buAutoNum type="arabicPeriod"/>
              <a:defRPr sz="1400" b="0">
                <a:solidFill>
                  <a:schemeClr val="tx1"/>
                </a:solidFill>
              </a:defRPr>
            </a:lvl3pPr>
            <a:lvl4pPr marL="215900" indent="-215900">
              <a:spcBef>
                <a:spcPts val="600"/>
              </a:spcBef>
              <a:spcAft>
                <a:spcPts val="600"/>
              </a:spcAft>
              <a:buClr>
                <a:schemeClr val="bg2"/>
              </a:buClr>
              <a:buFont typeface="+mj-lt"/>
              <a:buAutoNum type="arabicPeriod"/>
              <a:defRPr sz="1400" b="0">
                <a:solidFill>
                  <a:schemeClr val="tx1"/>
                </a:solidFill>
              </a:defRPr>
            </a:lvl4pPr>
            <a:lvl5pPr marL="215900" indent="-215900">
              <a:spcBef>
                <a:spcPts val="600"/>
              </a:spcBef>
              <a:spcAft>
                <a:spcPts val="600"/>
              </a:spcAft>
              <a:buClr>
                <a:schemeClr val="bg2"/>
              </a:buClr>
              <a:buFont typeface="+mj-lt"/>
              <a:buAutoNum type="arabicPeriod"/>
              <a:defRPr sz="1400" b="0">
                <a:solidFill>
                  <a:schemeClr val="tx1"/>
                </a:solidFill>
              </a:defRPr>
            </a:lvl5pPr>
            <a:lvl6pPr marL="215900" indent="-215900">
              <a:spcBef>
                <a:spcPts val="600"/>
              </a:spcBef>
              <a:spcAft>
                <a:spcPts val="600"/>
              </a:spcAft>
              <a:buClr>
                <a:schemeClr val="bg2"/>
              </a:buClr>
              <a:buFont typeface="+mj-lt"/>
              <a:buAutoNum type="arabicPeriod"/>
              <a:defRPr sz="1400" b="0">
                <a:solidFill>
                  <a:schemeClr val="tx1"/>
                </a:solidFill>
              </a:defRPr>
            </a:lvl6pPr>
            <a:lvl7pPr marL="215900" indent="-215900">
              <a:spcBef>
                <a:spcPts val="600"/>
              </a:spcBef>
              <a:spcAft>
                <a:spcPts val="600"/>
              </a:spcAft>
              <a:buClr>
                <a:schemeClr val="bg2"/>
              </a:buClr>
              <a:buFont typeface="+mj-lt"/>
              <a:buAutoNum type="arabicPeriod"/>
              <a:defRPr sz="1400" b="0">
                <a:solidFill>
                  <a:schemeClr val="tx1"/>
                </a:solidFill>
              </a:defRPr>
            </a:lvl7pPr>
            <a:lvl8pPr marL="215900" indent="-215900">
              <a:spcBef>
                <a:spcPts val="600"/>
              </a:spcBef>
              <a:spcAft>
                <a:spcPts val="600"/>
              </a:spcAft>
              <a:buClr>
                <a:schemeClr val="bg2"/>
              </a:buClr>
              <a:buFont typeface="+mj-lt"/>
              <a:buAutoNum type="arabicPeriod"/>
              <a:defRPr sz="1400" b="0">
                <a:solidFill>
                  <a:schemeClr val="tx1"/>
                </a:solidFill>
              </a:defRPr>
            </a:lvl8pPr>
            <a:lvl9pPr marL="215900" indent="-215900">
              <a:spcBef>
                <a:spcPts val="600"/>
              </a:spcBef>
              <a:spcAft>
                <a:spcPts val="600"/>
              </a:spcAft>
              <a:buClr>
                <a:schemeClr val="bg2"/>
              </a:buClr>
              <a:buFont typeface="+mj-lt"/>
              <a:buAutoNum type="arabicPeriod"/>
              <a:defRPr sz="1400" b="0">
                <a:solidFill>
                  <a:schemeClr val="tx1"/>
                </a:solidFill>
              </a:defRPr>
            </a:lvl9pPr>
          </a:lstStyle>
          <a:p>
            <a:r>
              <a:rPr lang="en-US" noProof="0" dirty="0"/>
              <a:t>First text layer </a:t>
            </a:r>
            <a:endParaRPr lang="en-US" noProof="0" dirty="0"/>
          </a:p>
          <a:p>
            <a:pPr lvl="1"/>
            <a:r>
              <a:rPr lang="en-US" noProof="0" dirty="0"/>
              <a:t>Second text layer </a:t>
            </a:r>
            <a:endParaRPr lang="en-US" noProof="0" dirty="0"/>
          </a:p>
          <a:p>
            <a:pPr lvl="2"/>
            <a:r>
              <a:rPr lang="en-US" noProof="0" dirty="0"/>
              <a:t>Third text layer </a:t>
            </a:r>
            <a:endParaRPr lang="en-US" noProof="0" dirty="0"/>
          </a:p>
          <a:p>
            <a:pPr lvl="3"/>
            <a:r>
              <a:rPr lang="en-US" noProof="0" dirty="0"/>
              <a:t>Fourth text layer </a:t>
            </a:r>
            <a:endParaRPr lang="en-US" noProof="0" dirty="0"/>
          </a:p>
          <a:p>
            <a:pPr lvl="4"/>
            <a:r>
              <a:rPr lang="en-US" noProof="0" dirty="0"/>
              <a:t>Fifth text layer </a:t>
            </a:r>
            <a:endParaRPr lang="en-US" noProof="0" dirty="0"/>
          </a:p>
          <a:p>
            <a:pPr lvl="5"/>
            <a:r>
              <a:rPr lang="en-US" noProof="0" dirty="0"/>
              <a:t>Sixth text layer </a:t>
            </a:r>
            <a:endParaRPr lang="en-US" noProof="0" dirty="0"/>
          </a:p>
          <a:p>
            <a:pPr lvl="6"/>
            <a:r>
              <a:rPr lang="en-US" noProof="0" dirty="0"/>
              <a:t>Seventh text layer </a:t>
            </a:r>
            <a:endParaRPr lang="en-US" noProof="0" dirty="0"/>
          </a:p>
          <a:p>
            <a:pPr lvl="7"/>
            <a:r>
              <a:rPr lang="en-US" noProof="0" dirty="0"/>
              <a:t>Eighth text layer </a:t>
            </a:r>
            <a:endParaRPr lang="en-US" noProof="0" dirty="0"/>
          </a:p>
          <a:p>
            <a:pPr lvl="8"/>
            <a:r>
              <a:rPr lang="en-US" noProof="0" dirty="0"/>
              <a:t>Ninth text layer</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19" name="Date Placeholder 18"/>
          <p:cNvSpPr>
            <a:spLocks noGrp="1"/>
          </p:cNvSpPr>
          <p:nvPr>
            <p:ph type="dt" sz="half" idx="14"/>
          </p:nvPr>
        </p:nvSpPr>
        <p:spPr bwMode="gray"/>
        <p:txBody>
          <a:bodyPr/>
          <a:lstStyle/>
          <a:p>
            <a:fld id="{896C533A-22BC-450A-9894-80CD50BD34D1}"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p:txBody>
          <a:bodyPr/>
          <a:lstStyle/>
          <a:p>
            <a:fld id="{226D7710-438E-4161-93C9-3F9A4222BCCB}" type="slidenum">
              <a:rPr lang="en-US" noProof="0" smtClean="0"/>
            </a:fld>
            <a:endParaRPr lang="en-US" noProof="0"/>
          </a:p>
        </p:txBody>
      </p:sp>
      <p:sp>
        <p:nvSpPr>
          <p:cNvPr id="23" name="Text Placeholder 22"/>
          <p:cNvSpPr>
            <a:spLocks noGrp="1"/>
          </p:cNvSpPr>
          <p:nvPr>
            <p:ph type="body" sz="quarter" idx="17" hasCustomPrompt="1"/>
          </p:nvPr>
        </p:nvSpPr>
        <p:spPr bwMode="gray">
          <a:xfrm>
            <a:off x="731838" y="1484313"/>
            <a:ext cx="10728324" cy="4608512"/>
          </a:xfrm>
        </p:spPr>
        <p:txBody>
          <a:bodyPr/>
          <a:lstStyle>
            <a:lvl1pPr>
              <a:defRPr/>
            </a:lvl1pPr>
          </a:lstStyle>
          <a:p>
            <a:pPr lvl="0"/>
            <a:r>
              <a:rPr lang="en-US" noProof="0"/>
              <a:t>Click to add text</a:t>
            </a:r>
            <a:endParaRPr lang="en-US" noProof="0"/>
          </a:p>
        </p:txBody>
      </p:sp>
      <p:sp>
        <p:nvSpPr>
          <p:cNvPr id="4" name="Titel 3"/>
          <p:cNvSpPr>
            <a:spLocks noGrp="1"/>
          </p:cNvSpPr>
          <p:nvPr>
            <p:ph type="title" hasCustomPrompt="1"/>
          </p:nvPr>
        </p:nvSpPr>
        <p:spPr bwMode="gray"/>
        <p:txBody>
          <a:bodyPr/>
          <a:lstStyle>
            <a:lvl1pPr>
              <a:defRPr/>
            </a:lvl1pPr>
          </a:lstStyle>
          <a:p>
            <a:r>
              <a:rPr lang="en-US" noProof="0"/>
              <a:t>Click to add title</a:t>
            </a:r>
            <a:endParaRPr lang="en-US" noProof="0"/>
          </a:p>
        </p:txBody>
      </p:sp>
      <p:sp>
        <p:nvSpPr>
          <p:cNvPr id="12" name="Untertitel 2"/>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dirty="0"/>
              <a:t>Click to add subtitle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x Content">
    <p:spTree>
      <p:nvGrpSpPr>
        <p:cNvPr id="1" name=""/>
        <p:cNvGrpSpPr/>
        <p:nvPr/>
      </p:nvGrpSpPr>
      <p:grpSpPr>
        <a:xfrm>
          <a:off x="0" y="0"/>
          <a:ext cx="0" cy="0"/>
          <a:chOff x="0" y="0"/>
          <a:chExt cx="0" cy="0"/>
        </a:xfrm>
      </p:grpSpPr>
      <p:sp>
        <p:nvSpPr>
          <p:cNvPr id="19" name="Date Placeholder 18"/>
          <p:cNvSpPr>
            <a:spLocks noGrp="1"/>
          </p:cNvSpPr>
          <p:nvPr>
            <p:ph type="dt" sz="half" idx="14"/>
          </p:nvPr>
        </p:nvSpPr>
        <p:spPr bwMode="gray"/>
        <p:txBody>
          <a:bodyPr/>
          <a:lstStyle/>
          <a:p>
            <a:fld id="{60C5CD5E-89A6-44F3-8B82-118736FA2921}"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p:txBody>
          <a:bodyPr/>
          <a:lstStyle/>
          <a:p>
            <a:fld id="{226D7710-438E-4161-93C9-3F9A4222BCCB}" type="slidenum">
              <a:rPr lang="en-US" noProof="0" smtClean="0"/>
            </a:fld>
            <a:endParaRPr lang="en-US" noProof="0"/>
          </a:p>
        </p:txBody>
      </p:sp>
      <p:sp>
        <p:nvSpPr>
          <p:cNvPr id="23" name="Text Placeholder 22"/>
          <p:cNvSpPr>
            <a:spLocks noGrp="1"/>
          </p:cNvSpPr>
          <p:nvPr>
            <p:ph type="body" sz="quarter" idx="17" hasCustomPrompt="1"/>
          </p:nvPr>
        </p:nvSpPr>
        <p:spPr bwMode="gray">
          <a:xfrm>
            <a:off x="731836" y="1484313"/>
            <a:ext cx="5327652" cy="4608512"/>
          </a:xfrm>
        </p:spPr>
        <p:txBody>
          <a:bodyPr/>
          <a:lstStyle>
            <a:lvl1pPr>
              <a:defRPr/>
            </a:lvl1pPr>
          </a:lstStyle>
          <a:p>
            <a:pPr lvl="0"/>
            <a:r>
              <a:rPr lang="en-US" noProof="0" dirty="0"/>
              <a:t>Click to add text</a:t>
            </a:r>
            <a:endParaRPr lang="en-US" noProof="0" dirty="0"/>
          </a:p>
        </p:txBody>
      </p:sp>
      <p:sp>
        <p:nvSpPr>
          <p:cNvPr id="9" name="Text Placeholder 22"/>
          <p:cNvSpPr>
            <a:spLocks noGrp="1"/>
          </p:cNvSpPr>
          <p:nvPr>
            <p:ph type="body" sz="quarter" idx="18" hasCustomPrompt="1"/>
          </p:nvPr>
        </p:nvSpPr>
        <p:spPr bwMode="gray">
          <a:xfrm>
            <a:off x="6132514" y="1484313"/>
            <a:ext cx="5327652" cy="4608512"/>
          </a:xfrm>
        </p:spPr>
        <p:txBody>
          <a:bodyPr/>
          <a:lstStyle>
            <a:lvl1pPr>
              <a:defRPr/>
            </a:lvl1pPr>
          </a:lstStyle>
          <a:p>
            <a:pPr lvl="0"/>
            <a:r>
              <a:rPr lang="en-US" noProof="0" dirty="0"/>
              <a:t>Click to add text</a:t>
            </a:r>
            <a:endParaRPr lang="en-US" noProof="0" dirty="0"/>
          </a:p>
        </p:txBody>
      </p:sp>
      <p:sp>
        <p:nvSpPr>
          <p:cNvPr id="2" name="Title 1"/>
          <p:cNvSpPr>
            <a:spLocks noGrp="1"/>
          </p:cNvSpPr>
          <p:nvPr>
            <p:ph type="title" hasCustomPrompt="1"/>
          </p:nvPr>
        </p:nvSpPr>
        <p:spPr bwMode="gray"/>
        <p:txBody>
          <a:bodyPr/>
          <a:lstStyle>
            <a:lvl1pPr>
              <a:defRPr/>
            </a:lvl1pPr>
          </a:lstStyle>
          <a:p>
            <a:r>
              <a:rPr lang="en-US" noProof="0" dirty="0"/>
              <a:t>Click to add title</a:t>
            </a:r>
            <a:endParaRPr lang="en-US" dirty="0"/>
          </a:p>
        </p:txBody>
      </p:sp>
      <p:sp>
        <p:nvSpPr>
          <p:cNvPr id="11" name="Untertitel 2"/>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dirty="0"/>
              <a:t>Click to add subtitle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19" name="Date Placeholder 18"/>
          <p:cNvSpPr>
            <a:spLocks noGrp="1"/>
          </p:cNvSpPr>
          <p:nvPr>
            <p:ph type="dt" sz="half" idx="14"/>
          </p:nvPr>
        </p:nvSpPr>
        <p:spPr bwMode="gray"/>
        <p:txBody>
          <a:bodyPr/>
          <a:lstStyle/>
          <a:p>
            <a:fld id="{470CBAC5-DBF8-4593-AA00-62DBAF18880A}"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p:txBody>
          <a:bodyPr/>
          <a:lstStyle/>
          <a:p>
            <a:fld id="{226D7710-438E-4161-93C9-3F9A4222BCCB}" type="slidenum">
              <a:rPr lang="en-US" noProof="0" smtClean="0"/>
            </a:fld>
            <a:endParaRPr lang="en-US" noProof="0"/>
          </a:p>
        </p:txBody>
      </p:sp>
      <p:sp>
        <p:nvSpPr>
          <p:cNvPr id="23" name="Text Placeholder 22"/>
          <p:cNvSpPr>
            <a:spLocks noGrp="1"/>
          </p:cNvSpPr>
          <p:nvPr>
            <p:ph type="body" sz="quarter" idx="17" hasCustomPrompt="1"/>
          </p:nvPr>
        </p:nvSpPr>
        <p:spPr bwMode="gray">
          <a:xfrm>
            <a:off x="731836" y="1484313"/>
            <a:ext cx="4427539" cy="4608512"/>
          </a:xfrm>
        </p:spPr>
        <p:txBody>
          <a:bodyPr/>
          <a:lstStyle>
            <a:lvl1pPr>
              <a:defRPr/>
            </a:lvl1pPr>
          </a:lstStyle>
          <a:p>
            <a:pPr lvl="0"/>
            <a:r>
              <a:rPr lang="en-US" noProof="0"/>
              <a:t>Click to add text</a:t>
            </a:r>
            <a:endParaRPr lang="en-US" noProof="0"/>
          </a:p>
        </p:txBody>
      </p:sp>
      <p:sp>
        <p:nvSpPr>
          <p:cNvPr id="9" name="Picture Placeholder 10"/>
          <p:cNvSpPr>
            <a:spLocks noGrp="1"/>
          </p:cNvSpPr>
          <p:nvPr>
            <p:ph type="pic" sz="quarter" idx="18"/>
          </p:nvPr>
        </p:nvSpPr>
        <p:spPr bwMode="gray">
          <a:xfrm>
            <a:off x="6132514" y="1484313"/>
            <a:ext cx="5327649" cy="4608512"/>
          </a:xfrm>
          <a:noFill/>
        </p:spPr>
        <p:txBody>
          <a:bodyPr tIns="612000" anchor="ctr"/>
          <a:lstStyle>
            <a:lvl1pPr algn="ctr">
              <a:defRPr/>
            </a:lvl1pPr>
          </a:lstStyle>
          <a:p>
            <a:r>
              <a:rPr lang="zh-CN" altLang="en-US" noProof="0"/>
              <a:t>单击图标添加图片</a:t>
            </a:r>
            <a:endParaRPr lang="en-US" noProof="0"/>
          </a:p>
        </p:txBody>
      </p:sp>
      <p:sp>
        <p:nvSpPr>
          <p:cNvPr id="3" name="Titel 2"/>
          <p:cNvSpPr>
            <a:spLocks noGrp="1"/>
          </p:cNvSpPr>
          <p:nvPr>
            <p:ph type="title" hasCustomPrompt="1"/>
          </p:nvPr>
        </p:nvSpPr>
        <p:spPr bwMode="gray"/>
        <p:txBody>
          <a:bodyPr/>
          <a:lstStyle>
            <a:lvl1pPr>
              <a:defRPr/>
            </a:lvl1pPr>
          </a:lstStyle>
          <a:p>
            <a:r>
              <a:rPr lang="en-US" noProof="0"/>
              <a:t>Click to add title</a:t>
            </a:r>
            <a:endParaRPr lang="en-US" noProof="0"/>
          </a:p>
        </p:txBody>
      </p:sp>
      <p:sp>
        <p:nvSpPr>
          <p:cNvPr id="11" name="Untertitel 2"/>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2 Pictures">
    <p:spTree>
      <p:nvGrpSpPr>
        <p:cNvPr id="1" name=""/>
        <p:cNvGrpSpPr/>
        <p:nvPr/>
      </p:nvGrpSpPr>
      <p:grpSpPr>
        <a:xfrm>
          <a:off x="0" y="0"/>
          <a:ext cx="0" cy="0"/>
          <a:chOff x="0" y="0"/>
          <a:chExt cx="0" cy="0"/>
        </a:xfrm>
      </p:grpSpPr>
      <p:sp>
        <p:nvSpPr>
          <p:cNvPr id="19" name="Date Placeholder 18"/>
          <p:cNvSpPr>
            <a:spLocks noGrp="1"/>
          </p:cNvSpPr>
          <p:nvPr>
            <p:ph type="dt" sz="half" idx="14"/>
          </p:nvPr>
        </p:nvSpPr>
        <p:spPr bwMode="gray"/>
        <p:txBody>
          <a:bodyPr/>
          <a:lstStyle/>
          <a:p>
            <a:fld id="{EFA014BB-C5BD-4055-AF3B-E32DCCB61496}"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p:txBody>
          <a:bodyPr/>
          <a:lstStyle/>
          <a:p>
            <a:fld id="{226D7710-438E-4161-93C9-3F9A4222BCCB}" type="slidenum">
              <a:rPr lang="en-US" noProof="0" smtClean="0"/>
            </a:fld>
            <a:endParaRPr lang="en-US" noProof="0"/>
          </a:p>
        </p:txBody>
      </p:sp>
      <p:sp>
        <p:nvSpPr>
          <p:cNvPr id="23" name="Text Placeholder 22"/>
          <p:cNvSpPr>
            <a:spLocks noGrp="1"/>
          </p:cNvSpPr>
          <p:nvPr>
            <p:ph type="body" sz="quarter" idx="17" hasCustomPrompt="1"/>
          </p:nvPr>
        </p:nvSpPr>
        <p:spPr bwMode="gray">
          <a:xfrm>
            <a:off x="731836" y="1484313"/>
            <a:ext cx="4427539" cy="4608512"/>
          </a:xfrm>
        </p:spPr>
        <p:txBody>
          <a:bodyPr/>
          <a:lstStyle>
            <a:lvl1pPr>
              <a:defRPr/>
            </a:lvl1pPr>
          </a:lstStyle>
          <a:p>
            <a:pPr lvl="0"/>
            <a:r>
              <a:rPr lang="en-US" noProof="0"/>
              <a:t>Click to add text</a:t>
            </a:r>
            <a:endParaRPr lang="en-US" noProof="0"/>
          </a:p>
        </p:txBody>
      </p:sp>
      <p:sp>
        <p:nvSpPr>
          <p:cNvPr id="9" name="Picture Placeholder 10"/>
          <p:cNvSpPr>
            <a:spLocks noGrp="1"/>
          </p:cNvSpPr>
          <p:nvPr>
            <p:ph type="pic" sz="quarter" idx="18"/>
          </p:nvPr>
        </p:nvSpPr>
        <p:spPr bwMode="gray">
          <a:xfrm>
            <a:off x="6132514" y="1484313"/>
            <a:ext cx="2627311" cy="4608512"/>
          </a:xfrm>
          <a:noFill/>
        </p:spPr>
        <p:txBody>
          <a:bodyPr tIns="612000" anchor="ctr"/>
          <a:lstStyle>
            <a:lvl1pPr algn="ctr">
              <a:defRPr/>
            </a:lvl1pPr>
          </a:lstStyle>
          <a:p>
            <a:r>
              <a:rPr lang="zh-CN" altLang="en-US" noProof="0"/>
              <a:t>单击图标添加图片</a:t>
            </a:r>
            <a:endParaRPr lang="en-US" noProof="0"/>
          </a:p>
        </p:txBody>
      </p:sp>
      <p:sp>
        <p:nvSpPr>
          <p:cNvPr id="10" name="Picture Placeholder 10"/>
          <p:cNvSpPr>
            <a:spLocks noGrp="1"/>
          </p:cNvSpPr>
          <p:nvPr>
            <p:ph type="pic" sz="quarter" idx="19"/>
          </p:nvPr>
        </p:nvSpPr>
        <p:spPr bwMode="gray">
          <a:xfrm>
            <a:off x="8832850" y="1484313"/>
            <a:ext cx="2627311" cy="4608512"/>
          </a:xfrm>
          <a:noFill/>
        </p:spPr>
        <p:txBody>
          <a:bodyPr tIns="612000" anchor="ctr"/>
          <a:lstStyle>
            <a:lvl1pPr algn="ctr">
              <a:defRPr/>
            </a:lvl1pPr>
          </a:lstStyle>
          <a:p>
            <a:r>
              <a:rPr lang="zh-CN" altLang="en-US" noProof="0"/>
              <a:t>单击图标添加图片</a:t>
            </a:r>
            <a:endParaRPr lang="en-US" noProof="0"/>
          </a:p>
        </p:txBody>
      </p:sp>
      <p:sp>
        <p:nvSpPr>
          <p:cNvPr id="12" name="Untertitel 2"/>
          <p:cNvSpPr>
            <a:spLocks noGrp="1"/>
          </p:cNvSpPr>
          <p:nvPr>
            <p:ph type="subTitle" idx="1" hasCustomPrompt="1"/>
          </p:nvPr>
        </p:nvSpPr>
        <p:spPr bwMode="gray">
          <a:xfrm>
            <a:off x="731839" y="833075"/>
            <a:ext cx="8027986"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endParaRPr lang="en-US" noProof="0"/>
          </a:p>
        </p:txBody>
      </p:sp>
      <p:sp>
        <p:nvSpPr>
          <p:cNvPr id="2" name="Titel 1"/>
          <p:cNvSpPr>
            <a:spLocks noGrp="1"/>
          </p:cNvSpPr>
          <p:nvPr>
            <p:ph type="title" hasCustomPrompt="1"/>
          </p:nvPr>
        </p:nvSpPr>
        <p:spPr bwMode="gray"/>
        <p:txBody>
          <a:bodyPr/>
          <a:lstStyle>
            <a:lvl1pPr>
              <a:defRPr/>
            </a:lvl1pPr>
          </a:lstStyle>
          <a:p>
            <a:r>
              <a:rPr lang="en-US" noProof="0"/>
              <a:t>Click to add title</a:t>
            </a:r>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2 Pictures horizontal">
    <p:spTree>
      <p:nvGrpSpPr>
        <p:cNvPr id="1" name=""/>
        <p:cNvGrpSpPr/>
        <p:nvPr/>
      </p:nvGrpSpPr>
      <p:grpSpPr>
        <a:xfrm>
          <a:off x="0" y="0"/>
          <a:ext cx="0" cy="0"/>
          <a:chOff x="0" y="0"/>
          <a:chExt cx="0" cy="0"/>
        </a:xfrm>
      </p:grpSpPr>
      <p:sp>
        <p:nvSpPr>
          <p:cNvPr id="19" name="Date Placeholder 18"/>
          <p:cNvSpPr>
            <a:spLocks noGrp="1"/>
          </p:cNvSpPr>
          <p:nvPr>
            <p:ph type="dt" sz="half" idx="14"/>
          </p:nvPr>
        </p:nvSpPr>
        <p:spPr bwMode="gray"/>
        <p:txBody>
          <a:bodyPr/>
          <a:lstStyle/>
          <a:p>
            <a:fld id="{DA69DA01-1F37-4081-BD2F-192C13199E1D}" type="datetime1">
              <a:rPr lang="en-US" noProof="0" smtClean="0"/>
            </a:fld>
            <a:endParaRPr lang="en-US" noProof="0"/>
          </a:p>
        </p:txBody>
      </p:sp>
      <p:sp>
        <p:nvSpPr>
          <p:cNvPr id="20" name="Footer Placeholder 19"/>
          <p:cNvSpPr>
            <a:spLocks noGrp="1"/>
          </p:cNvSpPr>
          <p:nvPr>
            <p:ph type="ftr" sz="quarter" idx="15"/>
          </p:nvPr>
        </p:nvSpPr>
        <p:spPr bwMode="gray"/>
        <p:txBody>
          <a:bodyPr/>
          <a:lstStyle/>
          <a:p>
            <a:r>
              <a:rPr lang="en-US" noProof="0"/>
              <a:t>Presentation Title, Speaker, Location</a:t>
            </a:r>
            <a:endParaRPr lang="en-US" noProof="0"/>
          </a:p>
        </p:txBody>
      </p:sp>
      <p:sp>
        <p:nvSpPr>
          <p:cNvPr id="21" name="Slide Number Placeholder 20"/>
          <p:cNvSpPr>
            <a:spLocks noGrp="1"/>
          </p:cNvSpPr>
          <p:nvPr>
            <p:ph type="sldNum" sz="quarter" idx="16"/>
          </p:nvPr>
        </p:nvSpPr>
        <p:spPr bwMode="gray"/>
        <p:txBody>
          <a:bodyPr/>
          <a:lstStyle/>
          <a:p>
            <a:fld id="{226D7710-438E-4161-93C9-3F9A4222BCCB}" type="slidenum">
              <a:rPr lang="en-US" noProof="0" smtClean="0"/>
            </a:fld>
            <a:endParaRPr lang="en-US" noProof="0"/>
          </a:p>
        </p:txBody>
      </p:sp>
      <p:sp>
        <p:nvSpPr>
          <p:cNvPr id="23" name="Text Placeholder 22"/>
          <p:cNvSpPr>
            <a:spLocks noGrp="1"/>
          </p:cNvSpPr>
          <p:nvPr>
            <p:ph type="body" sz="quarter" idx="17" hasCustomPrompt="1"/>
          </p:nvPr>
        </p:nvSpPr>
        <p:spPr bwMode="gray">
          <a:xfrm>
            <a:off x="731836" y="1484313"/>
            <a:ext cx="4427539" cy="4608512"/>
          </a:xfrm>
        </p:spPr>
        <p:txBody>
          <a:bodyPr/>
          <a:lstStyle>
            <a:lvl1pPr>
              <a:defRPr/>
            </a:lvl1pPr>
          </a:lstStyle>
          <a:p>
            <a:pPr lvl="0"/>
            <a:r>
              <a:rPr lang="en-US" noProof="0"/>
              <a:t>Click to add text</a:t>
            </a:r>
            <a:endParaRPr lang="en-US" noProof="0"/>
          </a:p>
        </p:txBody>
      </p:sp>
      <p:sp>
        <p:nvSpPr>
          <p:cNvPr id="9" name="Picture Placeholder 10"/>
          <p:cNvSpPr>
            <a:spLocks noGrp="1"/>
          </p:cNvSpPr>
          <p:nvPr>
            <p:ph type="pic" sz="quarter" idx="18"/>
          </p:nvPr>
        </p:nvSpPr>
        <p:spPr bwMode="gray">
          <a:xfrm>
            <a:off x="6132514" y="1484313"/>
            <a:ext cx="5327649" cy="2268256"/>
          </a:xfrm>
          <a:noFill/>
        </p:spPr>
        <p:txBody>
          <a:bodyPr tIns="612000" anchor="ctr"/>
          <a:lstStyle>
            <a:lvl1pPr algn="ctr">
              <a:defRPr/>
            </a:lvl1pPr>
          </a:lstStyle>
          <a:p>
            <a:r>
              <a:rPr lang="zh-CN" altLang="en-US" noProof="0"/>
              <a:t>单击图标添加图片</a:t>
            </a:r>
            <a:endParaRPr lang="en-US" noProof="0"/>
          </a:p>
        </p:txBody>
      </p:sp>
      <p:sp>
        <p:nvSpPr>
          <p:cNvPr id="10" name="Picture Placeholder 10"/>
          <p:cNvSpPr>
            <a:spLocks noGrp="1"/>
          </p:cNvSpPr>
          <p:nvPr>
            <p:ph type="pic" sz="quarter" idx="19"/>
          </p:nvPr>
        </p:nvSpPr>
        <p:spPr bwMode="gray">
          <a:xfrm>
            <a:off x="6132514" y="3824569"/>
            <a:ext cx="5327649" cy="2268256"/>
          </a:xfrm>
          <a:noFill/>
        </p:spPr>
        <p:txBody>
          <a:bodyPr tIns="612000" anchor="ctr"/>
          <a:lstStyle>
            <a:lvl1pPr algn="ctr">
              <a:defRPr/>
            </a:lvl1pPr>
          </a:lstStyle>
          <a:p>
            <a:r>
              <a:rPr lang="zh-CN" altLang="en-US" noProof="0"/>
              <a:t>单击图标添加图片</a:t>
            </a:r>
            <a:endParaRPr lang="en-US" noProof="0"/>
          </a:p>
        </p:txBody>
      </p:sp>
      <p:sp>
        <p:nvSpPr>
          <p:cNvPr id="13" name="Untertitel 2"/>
          <p:cNvSpPr>
            <a:spLocks noGrp="1"/>
          </p:cNvSpPr>
          <p:nvPr>
            <p:ph type="subTitle" idx="1" hasCustomPrompt="1"/>
          </p:nvPr>
        </p:nvSpPr>
        <p:spPr bwMode="gray">
          <a:xfrm>
            <a:off x="731839" y="833075"/>
            <a:ext cx="8027987" cy="290876"/>
          </a:xfrm>
          <a:prstGeom prst="rect">
            <a:avLst/>
          </a:prstGeom>
        </p:spPr>
        <p:txBody>
          <a:bodyPr>
            <a:noAutofit/>
          </a:bodyPr>
          <a:lstStyle>
            <a:lvl1pPr marL="0" indent="0" algn="l">
              <a:lnSpc>
                <a:spcPct val="85000"/>
              </a:lnSpc>
              <a:buNone/>
              <a:defRPr sz="1600">
                <a:solidFill>
                  <a:schemeClr val="accent2"/>
                </a:solidFill>
              </a:defRPr>
            </a:lvl1pPr>
            <a:lvl2pPr marL="0" indent="0" algn="l">
              <a:lnSpc>
                <a:spcPct val="85000"/>
              </a:lnSpc>
              <a:buNone/>
              <a:defRPr sz="1600" b="0">
                <a:solidFill>
                  <a:schemeClr val="accent2"/>
                </a:solidFill>
              </a:defRPr>
            </a:lvl2pPr>
            <a:lvl3pPr marL="0" indent="0" algn="l">
              <a:lnSpc>
                <a:spcPct val="85000"/>
              </a:lnSpc>
              <a:buNone/>
              <a:defRPr sz="1600">
                <a:solidFill>
                  <a:schemeClr val="accent2"/>
                </a:solidFill>
              </a:defRPr>
            </a:lvl3pPr>
            <a:lvl4pPr marL="0" indent="0" algn="l">
              <a:lnSpc>
                <a:spcPct val="85000"/>
              </a:lnSpc>
              <a:buNone/>
              <a:defRPr sz="1600">
                <a:solidFill>
                  <a:schemeClr val="accent2"/>
                </a:solidFill>
              </a:defRPr>
            </a:lvl4pPr>
            <a:lvl5pPr marL="0" indent="0" algn="l">
              <a:lnSpc>
                <a:spcPct val="85000"/>
              </a:lnSpc>
              <a:buNone/>
              <a:defRPr sz="1600">
                <a:solidFill>
                  <a:schemeClr val="accent2"/>
                </a:solidFill>
              </a:defRPr>
            </a:lvl5pPr>
            <a:lvl6pPr marL="0" indent="0" algn="l">
              <a:lnSpc>
                <a:spcPct val="85000"/>
              </a:lnSpc>
              <a:buNone/>
              <a:defRPr sz="1600">
                <a:solidFill>
                  <a:schemeClr val="accent2"/>
                </a:solidFill>
              </a:defRPr>
            </a:lvl6pPr>
            <a:lvl7pPr marL="0" indent="0" algn="l">
              <a:lnSpc>
                <a:spcPct val="85000"/>
              </a:lnSpc>
              <a:buNone/>
              <a:defRPr sz="1600">
                <a:solidFill>
                  <a:schemeClr val="accent2"/>
                </a:solidFill>
              </a:defRPr>
            </a:lvl7pPr>
            <a:lvl8pPr marL="0" indent="0" algn="l">
              <a:lnSpc>
                <a:spcPct val="85000"/>
              </a:lnSpc>
              <a:buNone/>
              <a:defRPr sz="1600" b="0">
                <a:solidFill>
                  <a:schemeClr val="accent2"/>
                </a:solidFill>
              </a:defRPr>
            </a:lvl8pPr>
            <a:lvl9pPr marL="0" indent="0" algn="l">
              <a:lnSpc>
                <a:spcPct val="85000"/>
              </a:lnSpc>
              <a:buNone/>
              <a:defRPr sz="1600">
                <a:solidFill>
                  <a:schemeClr val="accent2"/>
                </a:solidFill>
              </a:defRPr>
            </a:lvl9pPr>
          </a:lstStyle>
          <a:p>
            <a:pPr lvl="0"/>
            <a:r>
              <a:rPr lang="en-US" noProof="0"/>
              <a:t>Click to add subtitle</a:t>
            </a:r>
            <a:endParaRPr lang="en-US" noProof="0"/>
          </a:p>
        </p:txBody>
      </p:sp>
      <p:sp>
        <p:nvSpPr>
          <p:cNvPr id="2" name="Titel 1"/>
          <p:cNvSpPr>
            <a:spLocks noGrp="1"/>
          </p:cNvSpPr>
          <p:nvPr>
            <p:ph type="title" hasCustomPrompt="1"/>
          </p:nvPr>
        </p:nvSpPr>
        <p:spPr bwMode="gray"/>
        <p:txBody>
          <a:bodyPr/>
          <a:lstStyle>
            <a:lvl1pPr>
              <a:defRPr/>
            </a:lvl1pPr>
          </a:lstStyle>
          <a:p>
            <a:r>
              <a:rPr lang="en-US" noProof="0"/>
              <a:t>Click to add title</a:t>
            </a:r>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5.png"/><Relationship Id="rId2" Type="http://schemas.openxmlformats.org/officeDocument/2006/relationships/slideLayout" Target="../slideLayouts/slideLayout2.xml"/><Relationship Id="rId19" Type="http://schemas.openxmlformats.org/officeDocument/2006/relationships/image" Target="../media/image4.png"/><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15" name="Group 114"/>
          <p:cNvGrpSpPr/>
          <p:nvPr userDrawn="1"/>
        </p:nvGrpSpPr>
        <p:grpSpPr bwMode="gray">
          <a:xfrm>
            <a:off x="371475" y="-74381"/>
            <a:ext cx="11450638" cy="72000"/>
            <a:chOff x="371475" y="-74381"/>
            <a:chExt cx="11450638" cy="72000"/>
          </a:xfrm>
        </p:grpSpPr>
        <p:cxnSp>
          <p:nvCxnSpPr>
            <p:cNvPr id="14" name="Straight Connector 13"/>
            <p:cNvCxnSpPr/>
            <p:nvPr userDrawn="1"/>
          </p:nvCxnSpPr>
          <p:spPr bwMode="gray">
            <a:xfrm>
              <a:off x="3714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bwMode="gray">
            <a:xfrm>
              <a:off x="7318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bwMode="gray">
            <a:xfrm>
              <a:off x="155892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bwMode="gray">
            <a:xfrm>
              <a:off x="16319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bwMode="gray">
            <a:xfrm>
              <a:off x="24590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bwMode="gray">
            <a:xfrm>
              <a:off x="25320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bwMode="gray">
            <a:xfrm>
              <a:off x="33591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bwMode="gray">
            <a:xfrm>
              <a:off x="34321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bwMode="gray">
            <a:xfrm>
              <a:off x="42592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bwMode="gray">
            <a:xfrm>
              <a:off x="43322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bwMode="gray">
            <a:xfrm>
              <a:off x="51593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bwMode="gray">
            <a:xfrm>
              <a:off x="523240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bwMode="gray">
            <a:xfrm>
              <a:off x="60594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bwMode="gray">
            <a:xfrm>
              <a:off x="61325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bwMode="gray">
            <a:xfrm>
              <a:off x="69611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bwMode="gray">
            <a:xfrm>
              <a:off x="70342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bwMode="gray">
            <a:xfrm>
              <a:off x="78597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bwMode="gray">
            <a:xfrm>
              <a:off x="79327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bwMode="gray">
            <a:xfrm>
              <a:off x="875982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bwMode="gray">
            <a:xfrm>
              <a:off x="88328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bwMode="gray">
            <a:xfrm>
              <a:off x="96599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bwMode="gray">
            <a:xfrm>
              <a:off x="97329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bwMode="gray">
            <a:xfrm>
              <a:off x="105600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bwMode="gray">
            <a:xfrm>
              <a:off x="106330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bwMode="gray">
            <a:xfrm>
              <a:off x="114601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bwMode="gray">
            <a:xfrm>
              <a:off x="118221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userDrawn="1"/>
        </p:nvGrpSpPr>
        <p:grpSpPr bwMode="gray">
          <a:xfrm>
            <a:off x="-74381" y="476250"/>
            <a:ext cx="72003" cy="5976938"/>
            <a:chOff x="-74381" y="476250"/>
            <a:chExt cx="72003" cy="5976938"/>
          </a:xfrm>
        </p:grpSpPr>
        <p:cxnSp>
          <p:nvCxnSpPr>
            <p:cNvPr id="111" name="Straight Connector 110"/>
            <p:cNvCxnSpPr/>
            <p:nvPr userDrawn="1"/>
          </p:nvCxnSpPr>
          <p:spPr bwMode="gray">
            <a:xfrm rot="5400000">
              <a:off x="-38378" y="440250"/>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bwMode="gray">
            <a:xfrm rot="5400000">
              <a:off x="-38379" y="1447784"/>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bwMode="gray">
            <a:xfrm rot="5400000">
              <a:off x="-38381" y="6417188"/>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bwMode="gray">
            <a:xfrm rot="5400000">
              <a:off x="-38381" y="6056825"/>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bwMode="gray">
            <a:xfrm rot="5400000">
              <a:off x="-38378" y="1089538"/>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userDrawn="1"/>
        </p:nvGrpSpPr>
        <p:grpSpPr bwMode="gray">
          <a:xfrm>
            <a:off x="371475" y="6861175"/>
            <a:ext cx="11450638" cy="72000"/>
            <a:chOff x="371475" y="-74381"/>
            <a:chExt cx="11450638" cy="72000"/>
          </a:xfrm>
        </p:grpSpPr>
        <p:cxnSp>
          <p:nvCxnSpPr>
            <p:cNvPr id="117" name="Straight Connector 116"/>
            <p:cNvCxnSpPr/>
            <p:nvPr userDrawn="1"/>
          </p:nvCxnSpPr>
          <p:spPr bwMode="gray">
            <a:xfrm>
              <a:off x="3714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gray">
            <a:xfrm>
              <a:off x="7318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gray">
            <a:xfrm>
              <a:off x="155892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gray">
            <a:xfrm>
              <a:off x="16319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gray">
            <a:xfrm>
              <a:off x="24590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gray">
            <a:xfrm>
              <a:off x="25320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gray">
            <a:xfrm>
              <a:off x="33591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gray">
            <a:xfrm>
              <a:off x="34321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gray">
            <a:xfrm>
              <a:off x="42592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gray">
            <a:xfrm>
              <a:off x="43322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gray">
            <a:xfrm>
              <a:off x="51593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gray">
            <a:xfrm>
              <a:off x="523240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gray">
            <a:xfrm>
              <a:off x="60594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gray">
            <a:xfrm>
              <a:off x="61325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gray">
            <a:xfrm>
              <a:off x="696118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gray">
            <a:xfrm>
              <a:off x="70342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gray">
            <a:xfrm>
              <a:off x="78597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gray">
            <a:xfrm>
              <a:off x="79327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gray">
            <a:xfrm>
              <a:off x="875982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gray">
            <a:xfrm>
              <a:off x="88328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gray">
            <a:xfrm>
              <a:off x="9659938"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gray">
            <a:xfrm>
              <a:off x="97329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gray">
            <a:xfrm>
              <a:off x="10560050"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gray">
            <a:xfrm>
              <a:off x="10633075"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bwMode="gray">
            <a:xfrm>
              <a:off x="1146016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bwMode="gray">
            <a:xfrm>
              <a:off x="11822113" y="-74381"/>
              <a:ext cx="0" cy="72000"/>
            </a:xfrm>
            <a:prstGeom prst="line">
              <a:avLst/>
            </a:prstGeom>
            <a:ln w="31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44" name="Title Placeholder 143"/>
          <p:cNvSpPr>
            <a:spLocks noGrp="1"/>
          </p:cNvSpPr>
          <p:nvPr>
            <p:ph type="title"/>
          </p:nvPr>
        </p:nvSpPr>
        <p:spPr bwMode="gray">
          <a:xfrm>
            <a:off x="731838" y="473074"/>
            <a:ext cx="8027987" cy="360000"/>
          </a:xfrm>
          <a:prstGeom prst="rect">
            <a:avLst/>
          </a:prstGeom>
        </p:spPr>
        <p:txBody>
          <a:bodyPr vert="horz" lIns="0" tIns="0" rIns="0" bIns="0" rtlCol="0" anchor="t">
            <a:noAutofit/>
          </a:bodyPr>
          <a:lstStyle/>
          <a:p>
            <a:pPr lvl="0"/>
            <a:r>
              <a:rPr lang="en-US" noProof="0"/>
              <a:t>Click to add title</a:t>
            </a:r>
            <a:endParaRPr lang="en-US" noProof="0"/>
          </a:p>
        </p:txBody>
      </p:sp>
      <p:sp>
        <p:nvSpPr>
          <p:cNvPr id="145" name="Text Placeholder 144"/>
          <p:cNvSpPr>
            <a:spLocks noGrp="1"/>
          </p:cNvSpPr>
          <p:nvPr>
            <p:ph type="body" idx="1"/>
          </p:nvPr>
        </p:nvSpPr>
        <p:spPr bwMode="gray">
          <a:xfrm>
            <a:off x="731838" y="1483784"/>
            <a:ext cx="10728325" cy="4609041"/>
          </a:xfrm>
          <a:prstGeom prst="rect">
            <a:avLst/>
          </a:prstGeom>
        </p:spPr>
        <p:txBody>
          <a:bodyPr vert="horz" lIns="0" tIns="0" rIns="0" bIns="0" rtlCol="0">
            <a:noAutofit/>
          </a:bodyPr>
          <a:lstStyle/>
          <a:p>
            <a:r>
              <a:rPr lang="en-US" noProof="0"/>
              <a:t>First text layer </a:t>
            </a:r>
            <a:endParaRPr lang="en-US" noProof="0"/>
          </a:p>
          <a:p>
            <a:pPr lvl="1"/>
            <a:r>
              <a:rPr lang="en-US" noProof="0"/>
              <a:t>Second text layer </a:t>
            </a:r>
            <a:endParaRPr lang="en-US" noProof="0"/>
          </a:p>
          <a:p>
            <a:pPr lvl="2"/>
            <a:r>
              <a:rPr lang="en-US" noProof="0"/>
              <a:t>Third text layer </a:t>
            </a:r>
            <a:endParaRPr lang="en-US" noProof="0"/>
          </a:p>
          <a:p>
            <a:pPr lvl="3"/>
            <a:r>
              <a:rPr lang="en-US" noProof="0"/>
              <a:t>Fourth text layer </a:t>
            </a:r>
            <a:endParaRPr lang="en-US" noProof="0"/>
          </a:p>
          <a:p>
            <a:pPr lvl="4"/>
            <a:r>
              <a:rPr lang="en-US" noProof="0"/>
              <a:t>Fifth text layer </a:t>
            </a:r>
            <a:endParaRPr lang="en-US" noProof="0"/>
          </a:p>
          <a:p>
            <a:pPr lvl="5"/>
            <a:r>
              <a:rPr lang="en-US" noProof="0"/>
              <a:t>Sixth text layer </a:t>
            </a:r>
            <a:endParaRPr lang="en-US" noProof="0"/>
          </a:p>
          <a:p>
            <a:pPr lvl="6"/>
            <a:r>
              <a:rPr lang="en-US" noProof="0"/>
              <a:t>Seventh text layer </a:t>
            </a:r>
            <a:endParaRPr lang="en-US" noProof="0"/>
          </a:p>
          <a:p>
            <a:pPr lvl="7"/>
            <a:r>
              <a:rPr lang="en-US" noProof="0"/>
              <a:t>Eighth text layer </a:t>
            </a:r>
            <a:endParaRPr lang="en-US" noProof="0"/>
          </a:p>
          <a:p>
            <a:pPr lvl="8"/>
            <a:r>
              <a:rPr lang="en-US" noProof="0"/>
              <a:t>Ninth text layer</a:t>
            </a:r>
            <a:endParaRPr lang="en-US" noProof="0"/>
          </a:p>
        </p:txBody>
      </p:sp>
      <p:sp>
        <p:nvSpPr>
          <p:cNvPr id="146" name="Date Placeholder 145"/>
          <p:cNvSpPr>
            <a:spLocks noGrp="1"/>
          </p:cNvSpPr>
          <p:nvPr>
            <p:ph type="dt" sz="half" idx="2"/>
          </p:nvPr>
        </p:nvSpPr>
        <p:spPr bwMode="gray">
          <a:xfrm>
            <a:off x="731838" y="6812281"/>
            <a:ext cx="234948" cy="45719"/>
          </a:xfrm>
          <a:prstGeom prst="rect">
            <a:avLst/>
          </a:prstGeom>
        </p:spPr>
        <p:txBody>
          <a:bodyPr vert="horz" wrap="none" lIns="0" tIns="0" rIns="0" bIns="0" rtlCol="0" anchor="ctr"/>
          <a:lstStyle>
            <a:lvl1pPr algn="l">
              <a:defRPr sz="100">
                <a:noFill/>
              </a:defRPr>
            </a:lvl1pPr>
          </a:lstStyle>
          <a:p>
            <a:fld id="{D67A8C11-0CB9-4E68-A82B-2689FA16F007}" type="datetime1">
              <a:rPr lang="en-US" noProof="0" smtClean="0"/>
            </a:fld>
            <a:endParaRPr lang="en-US" noProof="0"/>
          </a:p>
        </p:txBody>
      </p:sp>
      <p:sp>
        <p:nvSpPr>
          <p:cNvPr id="147" name="Footer Placeholder 146"/>
          <p:cNvSpPr>
            <a:spLocks noGrp="1"/>
          </p:cNvSpPr>
          <p:nvPr>
            <p:ph type="ftr" sz="quarter" idx="3"/>
          </p:nvPr>
        </p:nvSpPr>
        <p:spPr bwMode="gray">
          <a:xfrm>
            <a:off x="731837" y="6453188"/>
            <a:ext cx="8928101" cy="404811"/>
          </a:xfrm>
          <a:prstGeom prst="rect">
            <a:avLst/>
          </a:prstGeom>
        </p:spPr>
        <p:txBody>
          <a:bodyPr vert="horz" wrap="none" lIns="0" tIns="0" rIns="0" bIns="0" rtlCol="0" anchor="t"/>
          <a:lstStyle>
            <a:lvl1pPr algn="l">
              <a:lnSpc>
                <a:spcPct val="80000"/>
              </a:lnSpc>
              <a:defRPr sz="800">
                <a:solidFill>
                  <a:schemeClr val="accent2"/>
                </a:solidFill>
              </a:defRPr>
            </a:lvl1pPr>
          </a:lstStyle>
          <a:p>
            <a:r>
              <a:rPr lang="en-US" noProof="0"/>
              <a:t>Presentation Title, Speaker, Location</a:t>
            </a:r>
            <a:endParaRPr lang="en-US" noProof="0"/>
          </a:p>
        </p:txBody>
      </p:sp>
      <p:sp>
        <p:nvSpPr>
          <p:cNvPr id="148" name="Slide Number Placeholder 147"/>
          <p:cNvSpPr>
            <a:spLocks noGrp="1"/>
          </p:cNvSpPr>
          <p:nvPr>
            <p:ph type="sldNum" sz="quarter" idx="4"/>
          </p:nvPr>
        </p:nvSpPr>
        <p:spPr bwMode="gray">
          <a:xfrm>
            <a:off x="10920102" y="6453188"/>
            <a:ext cx="540061" cy="404812"/>
          </a:xfrm>
          <a:prstGeom prst="rect">
            <a:avLst/>
          </a:prstGeom>
          <a:blipFill>
            <a:blip r:embed="rId19" cstate="email"/>
            <a:stretch>
              <a:fillRect/>
            </a:stretch>
          </a:blipFill>
        </p:spPr>
        <p:txBody>
          <a:bodyPr vert="horz" wrap="none" lIns="0" tIns="0" rIns="0" bIns="0" rtlCol="0" anchor="t"/>
          <a:lstStyle>
            <a:lvl1pPr algn="ctr">
              <a:lnSpc>
                <a:spcPct val="80000"/>
              </a:lnSpc>
              <a:defRPr sz="800">
                <a:solidFill>
                  <a:schemeClr val="accent2"/>
                </a:solidFill>
              </a:defRPr>
            </a:lvl1pPr>
          </a:lstStyle>
          <a:p>
            <a:fld id="{226D7710-438E-4161-93C9-3F9A4222BCCB}" type="slidenum">
              <a:rPr lang="en-US" noProof="0" smtClean="0"/>
            </a:fld>
            <a:endParaRPr lang="en-US" noProof="0"/>
          </a:p>
        </p:txBody>
      </p:sp>
      <p:pic>
        <p:nvPicPr>
          <p:cNvPr id="2" name="Grafik 1"/>
          <p:cNvPicPr>
            <a:picLocks noChangeAspect="1"/>
          </p:cNvPicPr>
          <p:nvPr userDrawn="1"/>
        </p:nvPicPr>
        <p:blipFill>
          <a:blip r:embed="rId20" cstate="email"/>
          <a:stretch>
            <a:fillRect/>
          </a:stretch>
        </p:blipFill>
        <p:spPr bwMode="gray">
          <a:xfrm>
            <a:off x="10632956" y="479426"/>
            <a:ext cx="827207" cy="337892"/>
          </a:xfrm>
          <a:prstGeom prst="rect">
            <a:avLst/>
          </a:prstGeom>
        </p:spPr>
      </p:pic>
      <p:grpSp>
        <p:nvGrpSpPr>
          <p:cNvPr id="84" name="Group 15"/>
          <p:cNvGrpSpPr/>
          <p:nvPr userDrawn="1"/>
        </p:nvGrpSpPr>
        <p:grpSpPr bwMode="gray">
          <a:xfrm>
            <a:off x="12205523" y="476250"/>
            <a:ext cx="72003" cy="5980113"/>
            <a:chOff x="-74381" y="476250"/>
            <a:chExt cx="72003" cy="5980113"/>
          </a:xfrm>
        </p:grpSpPr>
        <p:cxnSp>
          <p:nvCxnSpPr>
            <p:cNvPr id="85" name="Straight Connector 110"/>
            <p:cNvCxnSpPr/>
            <p:nvPr userDrawn="1"/>
          </p:nvCxnSpPr>
          <p:spPr bwMode="gray">
            <a:xfrm rot="5400000">
              <a:off x="-38378" y="440250"/>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3" name="Straight Connector 111"/>
            <p:cNvCxnSpPr/>
            <p:nvPr userDrawn="1"/>
          </p:nvCxnSpPr>
          <p:spPr bwMode="gray">
            <a:xfrm rot="5400000">
              <a:off x="-38379" y="1447784"/>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7" name="Straight Connector 113"/>
            <p:cNvCxnSpPr/>
            <p:nvPr userDrawn="1"/>
          </p:nvCxnSpPr>
          <p:spPr bwMode="gray">
            <a:xfrm rot="5400000">
              <a:off x="-38381" y="6420363"/>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8" name="Straight Connector 70"/>
            <p:cNvCxnSpPr/>
            <p:nvPr userDrawn="1"/>
          </p:nvCxnSpPr>
          <p:spPr bwMode="gray">
            <a:xfrm rot="5400000">
              <a:off x="-38381" y="6056825"/>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9" name="Straight Connector 148"/>
            <p:cNvCxnSpPr/>
            <p:nvPr userDrawn="1"/>
          </p:nvCxnSpPr>
          <p:spPr bwMode="gray">
            <a:xfrm rot="5400000">
              <a:off x="-38378" y="1089538"/>
              <a:ext cx="0" cy="72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6" name="Rechteck 5">
            <a:hlinkClick r:id="" action="ppaction://hlinkshowjump?jump=nextslide"/>
          </p:cNvPr>
          <p:cNvSpPr/>
          <p:nvPr userDrawn="1"/>
        </p:nvSpPr>
        <p:spPr bwMode="gray">
          <a:xfrm>
            <a:off x="11293165" y="6345900"/>
            <a:ext cx="262854" cy="295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noProof="0">
              <a:solidFill>
                <a:schemeClr val="bg1"/>
              </a:solidFill>
            </a:endParaRPr>
          </a:p>
        </p:txBody>
      </p:sp>
      <p:sp>
        <p:nvSpPr>
          <p:cNvPr id="164" name="Rechteck 163">
            <a:hlinkClick r:id="" action="ppaction://hlinkshowjump?jump=previousslide"/>
          </p:cNvPr>
          <p:cNvSpPr/>
          <p:nvPr userDrawn="1"/>
        </p:nvSpPr>
        <p:spPr bwMode="gray">
          <a:xfrm>
            <a:off x="10824246" y="6345900"/>
            <a:ext cx="262854" cy="2955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200" noProof="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914400" rtl="0" eaLnBrk="1" latinLnBrk="0" hangingPunct="1">
        <a:lnSpc>
          <a:spcPct val="85000"/>
        </a:lnSpc>
        <a:spcBef>
          <a:spcPct val="0"/>
        </a:spcBef>
        <a:buNone/>
        <a:defRPr sz="2200" b="1" kern="1200" baseline="0">
          <a:solidFill>
            <a:schemeClr val="bg2"/>
          </a:solidFill>
          <a:latin typeface="+mj-lt"/>
          <a:ea typeface="+mj-ea"/>
          <a:cs typeface="+mj-cs"/>
        </a:defRPr>
      </a:lvl1pPr>
      <a:lvl2pPr algn="l" eaLnBrk="1" hangingPunct="1">
        <a:defRPr sz="2200" b="1" kern="1200" spc="0" baseline="0">
          <a:solidFill>
            <a:schemeClr val="bg2"/>
          </a:solidFill>
          <a:latin typeface="+mj-lt"/>
        </a:defRPr>
      </a:lvl2pPr>
      <a:lvl3pPr algn="l" eaLnBrk="1" hangingPunct="1">
        <a:defRPr sz="2200" b="1" kern="1200" baseline="0">
          <a:solidFill>
            <a:schemeClr val="bg2"/>
          </a:solidFill>
          <a:latin typeface="+mj-lt"/>
        </a:defRPr>
      </a:lvl3pPr>
      <a:lvl4pPr algn="l" eaLnBrk="1" hangingPunct="1">
        <a:defRPr sz="2200" b="1" kern="1200" baseline="0">
          <a:solidFill>
            <a:schemeClr val="bg2"/>
          </a:solidFill>
          <a:latin typeface="+mj-lt"/>
        </a:defRPr>
      </a:lvl4pPr>
      <a:lvl5pPr algn="l" eaLnBrk="1" hangingPunct="1">
        <a:defRPr sz="2200" b="1" kern="1200" baseline="0">
          <a:solidFill>
            <a:schemeClr val="bg2"/>
          </a:solidFill>
          <a:latin typeface="+mj-lt"/>
        </a:defRPr>
      </a:lvl5pPr>
      <a:lvl6pPr algn="l" eaLnBrk="1" hangingPunct="1">
        <a:defRPr sz="2200" b="1" kern="1200" baseline="0">
          <a:solidFill>
            <a:schemeClr val="bg2"/>
          </a:solidFill>
          <a:latin typeface="+mj-lt"/>
        </a:defRPr>
      </a:lvl6pPr>
      <a:lvl7pPr algn="l" eaLnBrk="1" hangingPunct="1">
        <a:defRPr sz="2200" b="1" kern="1200" baseline="0">
          <a:solidFill>
            <a:schemeClr val="bg2"/>
          </a:solidFill>
          <a:latin typeface="+mj-lt"/>
        </a:defRPr>
      </a:lvl7pPr>
      <a:lvl8pPr algn="l" eaLnBrk="1" hangingPunct="1">
        <a:defRPr sz="2200" b="1" kern="1200" baseline="0">
          <a:solidFill>
            <a:schemeClr val="bg2"/>
          </a:solidFill>
          <a:latin typeface="+mj-lt"/>
        </a:defRPr>
      </a:lvl8pPr>
      <a:lvl9pPr algn="l" eaLnBrk="1" hangingPunct="1">
        <a:defRPr sz="2200" b="1" kern="1200" baseline="0">
          <a:solidFill>
            <a:schemeClr val="bg2"/>
          </a:solidFill>
          <a:latin typeface="+mj-lt"/>
        </a:defRPr>
      </a:lvl9pPr>
    </p:titleStyle>
    <p:bodyStyle>
      <a:lvl1pPr marL="0" indent="0" algn="l" defTabSz="914400" rtl="0" eaLnBrk="1" latinLnBrk="0" hangingPunct="1">
        <a:lnSpc>
          <a:spcPct val="100000"/>
        </a:lnSpc>
        <a:spcBef>
          <a:spcPts val="500"/>
        </a:spcBef>
        <a:spcAft>
          <a:spcPts val="500"/>
        </a:spcAft>
        <a:buFont typeface="Arial" panose="020B0604020202020204" pitchFamily="34" charset="0"/>
        <a:buNone/>
        <a:defRPr sz="1400" kern="1200">
          <a:solidFill>
            <a:schemeClr val="tx1"/>
          </a:solidFill>
          <a:latin typeface="+mn-lt"/>
          <a:ea typeface="+mn-ea"/>
          <a:cs typeface="+mn-cs"/>
        </a:defRPr>
      </a:lvl1pPr>
      <a:lvl2pPr marL="0" indent="0" algn="l" defTabSz="914400" rtl="0" eaLnBrk="1" latinLnBrk="0" hangingPunct="1">
        <a:lnSpc>
          <a:spcPct val="100000"/>
        </a:lnSpc>
        <a:spcBef>
          <a:spcPts val="500"/>
        </a:spcBef>
        <a:spcAft>
          <a:spcPts val="500"/>
        </a:spcAft>
        <a:buFont typeface="Arial" panose="020B0604020202020204" pitchFamily="34" charset="0"/>
        <a:buNone/>
        <a:defRPr sz="1400" b="1" kern="1200">
          <a:solidFill>
            <a:schemeClr val="tx1"/>
          </a:solidFill>
          <a:latin typeface="+mn-lt"/>
          <a:ea typeface="+mn-ea"/>
          <a:cs typeface="+mn-cs"/>
        </a:defRPr>
      </a:lvl2pPr>
      <a:lvl3pPr marL="215900" indent="-215900" algn="l" defTabSz="914400" rtl="0" eaLnBrk="1" latinLnBrk="0" hangingPunct="1">
        <a:lnSpc>
          <a:spcPct val="100000"/>
        </a:lnSpc>
        <a:spcBef>
          <a:spcPts val="500"/>
        </a:spcBef>
        <a:spcAft>
          <a:spcPts val="500"/>
        </a:spcAft>
        <a:buClr>
          <a:schemeClr val="bg2"/>
        </a:buClr>
        <a:buFont typeface="Open Sans" panose="020B0606030504020204" pitchFamily="34" charset="0"/>
        <a:buChar char="›"/>
        <a:defRPr sz="1400" kern="1200">
          <a:solidFill>
            <a:schemeClr val="tx1"/>
          </a:solidFill>
          <a:latin typeface="+mn-lt"/>
          <a:ea typeface="+mn-ea"/>
          <a:cs typeface="+mn-cs"/>
        </a:defRPr>
      </a:lvl3pPr>
      <a:lvl4pPr marL="431800" indent="-215900" algn="l" defTabSz="914400" rtl="0" eaLnBrk="1" latinLnBrk="0" hangingPunct="1">
        <a:lnSpc>
          <a:spcPct val="100000"/>
        </a:lnSpc>
        <a:spcBef>
          <a:spcPts val="0"/>
        </a:spcBef>
        <a:spcAft>
          <a:spcPts val="500"/>
        </a:spcAft>
        <a:buClr>
          <a:schemeClr val="bg2"/>
        </a:buClr>
        <a:buFont typeface="Open Sans" panose="020B0606030504020204" pitchFamily="34" charset="0"/>
        <a:buChar char="−"/>
        <a:defRPr sz="1400" kern="1200">
          <a:solidFill>
            <a:schemeClr val="tx1"/>
          </a:solidFill>
          <a:latin typeface="+mn-lt"/>
          <a:ea typeface="+mn-ea"/>
          <a:cs typeface="+mn-cs"/>
        </a:defRPr>
      </a:lvl4pPr>
      <a:lvl5pPr marL="215900" indent="-215900" algn="l" defTabSz="914400" rtl="0" eaLnBrk="1" latinLnBrk="0" hangingPunct="1">
        <a:lnSpc>
          <a:spcPct val="100000"/>
        </a:lnSpc>
        <a:spcBef>
          <a:spcPts val="500"/>
        </a:spcBef>
        <a:spcAft>
          <a:spcPts val="500"/>
        </a:spcAft>
        <a:buClr>
          <a:schemeClr val="bg2"/>
        </a:buClr>
        <a:buFont typeface="+mj-lt"/>
        <a:buAutoNum type="arabicPeriod"/>
        <a:defRPr sz="1400" kern="1200">
          <a:solidFill>
            <a:schemeClr val="tx1"/>
          </a:solidFill>
          <a:latin typeface="+mn-lt"/>
          <a:ea typeface="+mn-ea"/>
          <a:cs typeface="+mn-cs"/>
        </a:defRPr>
      </a:lvl5pPr>
      <a:lvl6pPr marL="431800" indent="-215900" algn="l" defTabSz="914400" rtl="0" eaLnBrk="1" latinLnBrk="0" hangingPunct="1">
        <a:lnSpc>
          <a:spcPct val="100000"/>
        </a:lnSpc>
        <a:spcBef>
          <a:spcPts val="0"/>
        </a:spcBef>
        <a:spcAft>
          <a:spcPts val="500"/>
        </a:spcAft>
        <a:buClr>
          <a:schemeClr val="bg2"/>
        </a:buClr>
        <a:buFont typeface="+mj-lt"/>
        <a:buAutoNum type="alphaLcPeriod"/>
        <a:defRPr sz="1400" kern="1200">
          <a:solidFill>
            <a:schemeClr val="tx1"/>
          </a:solidFill>
          <a:latin typeface="+mn-lt"/>
          <a:ea typeface="+mn-ea"/>
          <a:cs typeface="+mn-cs"/>
        </a:defRPr>
      </a:lvl6pPr>
      <a:lvl7pPr marL="647700" indent="-215900" algn="l" defTabSz="914400" rtl="0" eaLnBrk="1" latinLnBrk="0" hangingPunct="1">
        <a:lnSpc>
          <a:spcPct val="100000"/>
        </a:lnSpc>
        <a:spcBef>
          <a:spcPts val="0"/>
        </a:spcBef>
        <a:spcAft>
          <a:spcPts val="500"/>
        </a:spcAft>
        <a:buClr>
          <a:schemeClr val="bg2"/>
        </a:buClr>
        <a:buFont typeface="+mj-lt"/>
        <a:buAutoNum type="romanLcPeriod"/>
        <a:defRPr sz="1400" kern="1200">
          <a:solidFill>
            <a:schemeClr val="tx1"/>
          </a:solidFill>
          <a:latin typeface="+mn-lt"/>
          <a:ea typeface="+mn-ea"/>
          <a:cs typeface="+mn-cs"/>
        </a:defRPr>
      </a:lvl7pPr>
      <a:lvl8pPr marL="0" indent="0" algn="l" defTabSz="914400" rtl="0" eaLnBrk="1" latinLnBrk="0" hangingPunct="1">
        <a:lnSpc>
          <a:spcPct val="100000"/>
        </a:lnSpc>
        <a:spcBef>
          <a:spcPts val="500"/>
        </a:spcBef>
        <a:spcAft>
          <a:spcPts val="500"/>
        </a:spcAft>
        <a:buFont typeface="Arial" panose="020B0604020202020204" pitchFamily="34" charset="0"/>
        <a:buNone/>
        <a:defRPr sz="1600" b="1" kern="1200">
          <a:solidFill>
            <a:schemeClr val="bg2"/>
          </a:solidFill>
          <a:latin typeface="+mn-lt"/>
          <a:ea typeface="+mn-ea"/>
          <a:cs typeface="+mn-cs"/>
        </a:defRPr>
      </a:lvl8pPr>
      <a:lvl9pPr marL="0" indent="0" algn="l" defTabSz="914400" rtl="0" eaLnBrk="1" latinLnBrk="0" hangingPunct="1">
        <a:lnSpc>
          <a:spcPct val="100000"/>
        </a:lnSpc>
        <a:spcBef>
          <a:spcPts val="500"/>
        </a:spcBef>
        <a:spcAft>
          <a:spcPts val="500"/>
        </a:spcAft>
        <a:buFont typeface="Arial" panose="020B0604020202020204" pitchFamily="34" charset="0"/>
        <a:buNone/>
        <a:defRPr sz="1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6.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9.jpe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5.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1.vml"/><Relationship Id="rId4" Type="http://schemas.openxmlformats.org/officeDocument/2006/relationships/slideLayout" Target="../slideLayouts/slideLayout5.xml"/><Relationship Id="rId3" Type="http://schemas.openxmlformats.org/officeDocument/2006/relationships/image" Target="../media/image25.emf"/><Relationship Id="rId2" Type="http://schemas.openxmlformats.org/officeDocument/2006/relationships/oleObject" Target="../embeddings/oleObject1.bin"/><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31.png"/><Relationship Id="rId1"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32.jpeg"/><Relationship Id="rId1" Type="http://schemas.openxmlformats.org/officeDocument/2006/relationships/tags" Target="../tags/tag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5.xml"/><Relationship Id="rId2" Type="http://schemas.openxmlformats.org/officeDocument/2006/relationships/image" Target="../media/image34.png"/><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5.xml"/><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10.jpe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dplatzhalter 16"/>
          <p:cNvPicPr>
            <a:picLocks noGrp="1" noChangeAspect="1"/>
          </p:cNvPicPr>
          <p:nvPr>
            <p:ph type="pic" sz="quarter" idx="13"/>
          </p:nvPr>
        </p:nvPicPr>
        <p:blipFill>
          <a:blip r:embed="rId1" cstate="screen"/>
          <a:srcRect/>
          <a:stretch>
            <a:fillRect/>
          </a:stretch>
        </p:blipFill>
        <p:spPr>
          <a:xfrm>
            <a:off x="0" y="0"/>
            <a:ext cx="12192000" cy="6858000"/>
          </a:xfrm>
        </p:spPr>
      </p:pic>
      <p:sp>
        <p:nvSpPr>
          <p:cNvPr id="2" name="Titel 1"/>
          <p:cNvSpPr>
            <a:spLocks noGrp="1"/>
          </p:cNvSpPr>
          <p:nvPr>
            <p:ph type="ctrTitle"/>
          </p:nvPr>
        </p:nvSpPr>
        <p:spPr>
          <a:xfrm>
            <a:off x="479376" y="1399111"/>
            <a:ext cx="12192000" cy="1165794"/>
          </a:xfrm>
        </p:spPr>
        <p:txBody>
          <a:bodyPr/>
          <a:lstStyle/>
          <a:p>
            <a:r>
              <a:rPr lang="en-US" altLang="zh-CN" sz="4000" dirty="0"/>
              <a:t>Engineering Center </a:t>
            </a:r>
            <a:r>
              <a:rPr lang="zh-CN" altLang="en-US" sz="4000" dirty="0"/>
              <a:t> </a:t>
            </a:r>
            <a:r>
              <a:rPr lang="en-US" altLang="zh-CN" sz="4000" dirty="0"/>
              <a:t>Technology Conference</a:t>
            </a:r>
            <a:br>
              <a:rPr lang="zh-CN" altLang="en-US" sz="4400" dirty="0"/>
            </a:br>
            <a:r>
              <a:rPr lang="en-US" altLang="zh-CN" sz="2400" dirty="0"/>
              <a:t>2022 Q1</a:t>
            </a:r>
            <a:endParaRPr lang="en-US" sz="2400" dirty="0"/>
          </a:p>
        </p:txBody>
      </p:sp>
      <p:sp>
        <p:nvSpPr>
          <p:cNvPr id="3" name="Untertitel 2"/>
          <p:cNvSpPr>
            <a:spLocks noGrp="1"/>
          </p:cNvSpPr>
          <p:nvPr>
            <p:ph type="subTitle" idx="1"/>
          </p:nvPr>
        </p:nvSpPr>
        <p:spPr>
          <a:xfrm>
            <a:off x="479376" y="3645024"/>
            <a:ext cx="4428058" cy="648072"/>
          </a:xfrm>
        </p:spPr>
        <p:txBody>
          <a:bodyPr/>
          <a:lstStyle/>
          <a:p>
            <a:r>
              <a:rPr lang="en-US" altLang="zh-CN" sz="1400" dirty="0"/>
              <a:t>Engineering Center</a:t>
            </a:r>
            <a:endParaRPr lang="en-US" altLang="zh-CN" sz="1400" dirty="0"/>
          </a:p>
          <a:p>
            <a:r>
              <a:rPr lang="en-US" altLang="zh-CN" sz="1400" dirty="0"/>
              <a:t>Speaker</a:t>
            </a:r>
            <a:endParaRPr lang="en-US" altLang="zh-CN" sz="1400" dirty="0"/>
          </a:p>
          <a:p>
            <a:r>
              <a:rPr lang="en-US" altLang="zh-CN" sz="1400" dirty="0"/>
              <a:t> </a:t>
            </a:r>
            <a:endParaRPr lang="en-US" altLang="zh-CN" sz="1400" dirty="0"/>
          </a:p>
        </p:txBody>
      </p:sp>
      <p:sp>
        <p:nvSpPr>
          <p:cNvPr id="5" name="Titel 1"/>
          <p:cNvSpPr txBox="1"/>
          <p:nvPr/>
        </p:nvSpPr>
        <p:spPr bwMode="gray">
          <a:xfrm>
            <a:off x="479376" y="2348880"/>
            <a:ext cx="10873208" cy="1165794"/>
          </a:xfrm>
          <a:prstGeom prst="rect">
            <a:avLst/>
          </a:prstGeom>
        </p:spPr>
        <p:txBody>
          <a:bodyPr vert="horz" lIns="0" tIns="0" rIns="0" bIns="72000" rtlCol="0" anchor="b">
            <a:noAutofit/>
          </a:bodyPr>
          <a:lstStyle>
            <a:lvl1pPr algn="l" defTabSz="914400" rtl="0" eaLnBrk="1" latinLnBrk="0" hangingPunct="1">
              <a:lnSpc>
                <a:spcPct val="85000"/>
              </a:lnSpc>
              <a:spcBef>
                <a:spcPct val="0"/>
              </a:spcBef>
              <a:buNone/>
              <a:defRPr sz="4800" b="1" kern="1200" baseline="0">
                <a:solidFill>
                  <a:schemeClr val="bg2"/>
                </a:solidFill>
                <a:latin typeface="+mj-lt"/>
                <a:ea typeface="+mj-ea"/>
                <a:cs typeface="+mj-cs"/>
              </a:defRPr>
            </a:lvl1pPr>
            <a:lvl2pPr algn="l" eaLnBrk="1" hangingPunct="1">
              <a:defRPr sz="4800" b="1" kern="1200" spc="0" baseline="0">
                <a:solidFill>
                  <a:schemeClr val="bg1"/>
                </a:solidFill>
                <a:latin typeface="+mj-lt"/>
              </a:defRPr>
            </a:lvl2pPr>
            <a:lvl3pPr algn="l" eaLnBrk="1" hangingPunct="1">
              <a:defRPr sz="4800" b="1" kern="1200" baseline="0">
                <a:solidFill>
                  <a:schemeClr val="bg1"/>
                </a:solidFill>
                <a:latin typeface="+mj-lt"/>
              </a:defRPr>
            </a:lvl3pPr>
            <a:lvl4pPr algn="l" eaLnBrk="1" hangingPunct="1">
              <a:defRPr sz="4800" b="1" kern="1200" baseline="0">
                <a:solidFill>
                  <a:schemeClr val="bg1"/>
                </a:solidFill>
                <a:latin typeface="+mj-lt"/>
              </a:defRPr>
            </a:lvl4pPr>
            <a:lvl5pPr algn="l" eaLnBrk="1" hangingPunct="1">
              <a:defRPr sz="4800" b="1" kern="1200" baseline="0">
                <a:solidFill>
                  <a:schemeClr val="bg1"/>
                </a:solidFill>
                <a:latin typeface="+mj-lt"/>
              </a:defRPr>
            </a:lvl5pPr>
            <a:lvl6pPr algn="l" eaLnBrk="1" hangingPunct="1">
              <a:defRPr sz="4800" b="1" kern="1200" baseline="0">
                <a:solidFill>
                  <a:schemeClr val="bg1"/>
                </a:solidFill>
                <a:latin typeface="+mj-lt"/>
              </a:defRPr>
            </a:lvl6pPr>
            <a:lvl7pPr algn="l" eaLnBrk="1" hangingPunct="1">
              <a:defRPr sz="4800" b="1" kern="1200" baseline="0">
                <a:solidFill>
                  <a:schemeClr val="bg1"/>
                </a:solidFill>
                <a:latin typeface="+mj-lt"/>
              </a:defRPr>
            </a:lvl7pPr>
            <a:lvl8pPr algn="l" eaLnBrk="1" hangingPunct="1">
              <a:defRPr sz="4800" b="1" kern="1200" baseline="0">
                <a:solidFill>
                  <a:schemeClr val="bg1"/>
                </a:solidFill>
                <a:latin typeface="+mj-lt"/>
              </a:defRPr>
            </a:lvl8pPr>
            <a:lvl9pPr algn="l" eaLnBrk="1" hangingPunct="1">
              <a:defRPr sz="4800" b="1" kern="1200" baseline="0">
                <a:solidFill>
                  <a:schemeClr val="bg1"/>
                </a:solidFill>
                <a:latin typeface="+mj-lt"/>
              </a:defRPr>
            </a:lvl9pPr>
          </a:lstStyle>
          <a:p>
            <a:r>
              <a:rPr lang="en-US" sz="4000" dirty="0"/>
              <a:t>OCR</a:t>
            </a:r>
            <a:r>
              <a:rPr lang="zh-CN" altLang="en-US" sz="4000" dirty="0"/>
              <a:t>原理</a:t>
            </a:r>
            <a:endParaRPr lang="zh-CN" altLang="en-US" sz="4000" dirty="0"/>
          </a:p>
        </p:txBody>
      </p:sp>
      <p:pic>
        <p:nvPicPr>
          <p:cNvPr id="6" name="Grafik 8"/>
          <p:cNvPicPr>
            <a:picLocks noChangeAspect="1"/>
          </p:cNvPicPr>
          <p:nvPr/>
        </p:nvPicPr>
        <p:blipFill>
          <a:blip r:embed="rId2"/>
          <a:stretch>
            <a:fillRect/>
          </a:stretch>
        </p:blipFill>
        <p:spPr bwMode="gray">
          <a:xfrm>
            <a:off x="10062309" y="640621"/>
            <a:ext cx="827207" cy="3378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LSTM*</a:t>
            </a:r>
            <a:endParaRPr lang="en-US" altLang="zh-CN"/>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8" name="图片 107"/>
          <p:cNvPicPr/>
          <p:nvPr/>
        </p:nvPicPr>
        <p:blipFill>
          <a:blip r:embed="rId1"/>
          <a:stretch>
            <a:fillRect/>
          </a:stretch>
        </p:blipFill>
        <p:spPr>
          <a:xfrm>
            <a:off x="5088255" y="1412558"/>
            <a:ext cx="6858000" cy="5095875"/>
          </a:xfrm>
          <a:prstGeom prst="rect">
            <a:avLst/>
          </a:prstGeom>
          <a:noFill/>
          <a:ln w="9525">
            <a:noFill/>
          </a:ln>
        </p:spPr>
      </p:pic>
      <p:pic>
        <p:nvPicPr>
          <p:cNvPr id="110" name="图片 109"/>
          <p:cNvPicPr/>
          <p:nvPr/>
        </p:nvPicPr>
        <p:blipFill>
          <a:blip r:embed="rId2"/>
          <a:stretch>
            <a:fillRect/>
          </a:stretch>
        </p:blipFill>
        <p:spPr>
          <a:xfrm>
            <a:off x="263525" y="1281430"/>
            <a:ext cx="4479290" cy="2494280"/>
          </a:xfrm>
          <a:prstGeom prst="rect">
            <a:avLst/>
          </a:prstGeom>
          <a:noFill/>
          <a:ln w="9525">
            <a:noFill/>
          </a:ln>
        </p:spPr>
      </p:pic>
      <p:pic>
        <p:nvPicPr>
          <p:cNvPr id="111" name="图片 110"/>
          <p:cNvPicPr/>
          <p:nvPr/>
        </p:nvPicPr>
        <p:blipFill>
          <a:blip r:embed="rId3"/>
          <a:stretch>
            <a:fillRect/>
          </a:stretch>
        </p:blipFill>
        <p:spPr>
          <a:xfrm>
            <a:off x="191135" y="3775710"/>
            <a:ext cx="4686935" cy="27851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dirty="0" smtClean="0">
                <a:solidFill>
                  <a:schemeClr val="tx2">
                    <a:lumMod val="75000"/>
                  </a:schemeClr>
                </a:solidFill>
                <a:sym typeface="+mn-ea"/>
              </a:rPr>
              <a:t>02 | </a:t>
            </a:r>
            <a:r>
              <a:rPr lang="en-US" altLang="zh-CN">
                <a:solidFill>
                  <a:schemeClr val="tx2">
                    <a:lumMod val="75000"/>
                  </a:schemeClr>
                </a:solidFill>
                <a:sym typeface="+mn-ea"/>
              </a:rPr>
              <a:t>MobileNetV3</a:t>
            </a:r>
            <a:endParaRPr lang="en-US" altLang="zh-CN"/>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10" name="图片 109"/>
          <p:cNvPicPr/>
          <p:nvPr/>
        </p:nvPicPr>
        <p:blipFill>
          <a:blip r:embed="rId1"/>
          <a:stretch>
            <a:fillRect/>
          </a:stretch>
        </p:blipFill>
        <p:spPr>
          <a:xfrm>
            <a:off x="1631950" y="1086485"/>
            <a:ext cx="8553450" cy="2590800"/>
          </a:xfrm>
          <a:prstGeom prst="rect">
            <a:avLst/>
          </a:prstGeom>
          <a:noFill/>
          <a:ln w="9525">
            <a:noFill/>
          </a:ln>
        </p:spPr>
      </p:pic>
      <p:pic>
        <p:nvPicPr>
          <p:cNvPr id="105" name="图片 104"/>
          <p:cNvPicPr/>
          <p:nvPr/>
        </p:nvPicPr>
        <p:blipFill>
          <a:blip r:embed="rId2"/>
          <a:stretch>
            <a:fillRect/>
          </a:stretch>
        </p:blipFill>
        <p:spPr>
          <a:xfrm>
            <a:off x="1205230" y="3676650"/>
            <a:ext cx="9782175" cy="30918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通道可分离卷积</a:t>
            </a:r>
            <a:endParaRPr lang="zh-CN" altLang="en-US"/>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11" name="图片 110"/>
          <p:cNvPicPr/>
          <p:nvPr/>
        </p:nvPicPr>
        <p:blipFill>
          <a:blip r:embed="rId1"/>
          <a:stretch>
            <a:fillRect/>
          </a:stretch>
        </p:blipFill>
        <p:spPr>
          <a:xfrm>
            <a:off x="1127443" y="1412875"/>
            <a:ext cx="9934575" cy="3257550"/>
          </a:xfrm>
          <a:prstGeom prst="rect">
            <a:avLst/>
          </a:prstGeom>
          <a:noFill/>
          <a:ln w="9525">
            <a:noFill/>
          </a:ln>
        </p:spPr>
      </p:pic>
      <p:pic>
        <p:nvPicPr>
          <p:cNvPr id="106" name="图片 105"/>
          <p:cNvPicPr/>
          <p:nvPr/>
        </p:nvPicPr>
        <p:blipFill>
          <a:blip r:embed="rId2"/>
          <a:stretch>
            <a:fillRect/>
          </a:stretch>
        </p:blipFill>
        <p:spPr>
          <a:xfrm>
            <a:off x="47625" y="4149090"/>
            <a:ext cx="5233670" cy="2686050"/>
          </a:xfrm>
          <a:prstGeom prst="rect">
            <a:avLst/>
          </a:prstGeom>
          <a:noFill/>
          <a:ln w="9525">
            <a:noFill/>
          </a:ln>
        </p:spPr>
      </p:pic>
      <p:pic>
        <p:nvPicPr>
          <p:cNvPr id="107" name="图片 106"/>
          <p:cNvPicPr/>
          <p:nvPr/>
        </p:nvPicPr>
        <p:blipFill>
          <a:blip r:embed="rId3"/>
          <a:stretch>
            <a:fillRect/>
          </a:stretch>
        </p:blipFill>
        <p:spPr>
          <a:xfrm>
            <a:off x="5735955" y="4364990"/>
            <a:ext cx="6423025" cy="23869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SE</a:t>
            </a:r>
            <a:endParaRPr lang="en-US" altLang="zh-CN"/>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12" name="图片 111"/>
          <p:cNvPicPr/>
          <p:nvPr/>
        </p:nvPicPr>
        <p:blipFill>
          <a:blip r:embed="rId1"/>
          <a:stretch>
            <a:fillRect/>
          </a:stretch>
        </p:blipFill>
        <p:spPr>
          <a:xfrm>
            <a:off x="76200" y="2014538"/>
            <a:ext cx="12039600" cy="28289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bneck</a:t>
            </a:r>
            <a:endParaRPr lang="zh-CN" altLang="en-US"/>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13" name="图片 112"/>
          <p:cNvPicPr/>
          <p:nvPr/>
        </p:nvPicPr>
        <p:blipFill>
          <a:blip r:embed="rId1"/>
          <a:stretch>
            <a:fillRect/>
          </a:stretch>
        </p:blipFill>
        <p:spPr>
          <a:xfrm>
            <a:off x="2667000" y="2205038"/>
            <a:ext cx="6858000" cy="2447925"/>
          </a:xfrm>
          <a:prstGeom prst="rect">
            <a:avLst/>
          </a:prstGeom>
          <a:noFill/>
          <a:ln w="9525">
            <a:noFill/>
          </a:ln>
        </p:spPr>
      </p:pic>
      <p:graphicFrame>
        <p:nvGraphicFramePr>
          <p:cNvPr id="4" name="对象 3">
            <a:hlinkClick r:id="" action="ppaction://ole?verb="/>
          </p:cNvPr>
          <p:cNvGraphicFramePr>
            <a:graphicFrameLocks noChangeAspect="1"/>
          </p:cNvGraphicFramePr>
          <p:nvPr/>
        </p:nvGraphicFramePr>
        <p:xfrm>
          <a:off x="10560685" y="5300980"/>
          <a:ext cx="800100" cy="407035"/>
        </p:xfrm>
        <a:graphic>
          <a:graphicData uri="http://schemas.openxmlformats.org/presentationml/2006/ole">
            <mc:AlternateContent xmlns:mc="http://schemas.openxmlformats.org/markup-compatibility/2006">
              <mc:Choice xmlns:v="urn:schemas-microsoft-com:vml" Requires="v">
                <p:oleObj spid="_x0000_s1025" name="" r:id="rId2" imgW="800100" imgH="407035" progId="Package">
                  <p:embed/>
                </p:oleObj>
              </mc:Choice>
              <mc:Fallback>
                <p:oleObj name="" r:id="rId2" imgW="800100" imgH="407035" progId="Package">
                  <p:embed/>
                  <p:pic>
                    <p:nvPicPr>
                      <p:cNvPr id="0" name="图片 1024"/>
                      <p:cNvPicPr/>
                      <p:nvPr/>
                    </p:nvPicPr>
                    <p:blipFill>
                      <a:blip r:embed="rId3"/>
                      <a:stretch>
                        <a:fillRect/>
                      </a:stretch>
                    </p:blipFill>
                    <p:spPr>
                      <a:xfrm>
                        <a:off x="10560685" y="5300980"/>
                        <a:ext cx="800100" cy="407035"/>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en-US" altLang="zh-CN" dirty="0" smtClean="0">
                <a:solidFill>
                  <a:schemeClr val="tx2">
                    <a:lumMod val="75000"/>
                  </a:schemeClr>
                </a:solidFill>
                <a:sym typeface="+mn-ea"/>
              </a:rPr>
              <a:t>03 | </a:t>
            </a:r>
            <a:r>
              <a:rPr lang="en-US" altLang="zh-CN">
                <a:solidFill>
                  <a:schemeClr val="tx2">
                    <a:lumMod val="75000"/>
                  </a:schemeClr>
                </a:solidFill>
                <a:sym typeface="+mn-ea"/>
              </a:rPr>
              <a:t>OCR</a:t>
            </a:r>
            <a:r>
              <a:rPr lang="zh-CN" altLang="en-US">
                <a:solidFill>
                  <a:schemeClr val="tx2">
                    <a:lumMod val="75000"/>
                  </a:schemeClr>
                </a:solidFill>
                <a:sym typeface="+mn-ea"/>
              </a:rPr>
              <a:t>流程</a:t>
            </a:r>
            <a:endParaRPr lang="zh-CN" altLang="en-US">
              <a:solidFill>
                <a:schemeClr val="tx2">
                  <a:lumMod val="75000"/>
                </a:schemeClr>
              </a:solidFill>
              <a:sym typeface="+mn-ea"/>
            </a:endParaRPr>
          </a:p>
        </p:txBody>
      </p:sp>
      <p:sp>
        <p:nvSpPr>
          <p:cNvPr id="7" name="副标题 6"/>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13" name="图片 112"/>
          <p:cNvPicPr/>
          <p:nvPr/>
        </p:nvPicPr>
        <p:blipFill>
          <a:blip r:embed="rId1"/>
          <a:stretch>
            <a:fillRect/>
          </a:stretch>
        </p:blipFill>
        <p:spPr>
          <a:xfrm>
            <a:off x="0" y="2731106"/>
            <a:ext cx="12192000" cy="1395788"/>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7"/>
          </p:nvPr>
        </p:nvSpPr>
        <p:spPr/>
        <p:txBody>
          <a:bodyPr/>
          <a:p>
            <a:r>
              <a:rPr lang="en-US" altLang="zh-CN" sz="2000"/>
              <a:t>4.1 | </a:t>
            </a:r>
            <a:r>
              <a:rPr lang="en-US" altLang="zh-CN" sz="2000">
                <a:sym typeface="+mn-ea"/>
              </a:rPr>
              <a:t>CTPN</a:t>
            </a:r>
            <a:endParaRPr lang="zh-CN" altLang="en-US" sz="2000">
              <a:sym typeface="+mn-ea"/>
            </a:endParaRPr>
          </a:p>
          <a:p>
            <a:r>
              <a:rPr lang="en-US" altLang="zh-CN" sz="2000">
                <a:solidFill>
                  <a:schemeClr val="accent6"/>
                </a:solidFill>
              </a:rPr>
              <a:t>4.2 | DBNET *</a:t>
            </a:r>
            <a:endParaRPr lang="en-US" altLang="zh-CN" sz="2000">
              <a:solidFill>
                <a:schemeClr val="accent6"/>
              </a:solidFill>
            </a:endParaRPr>
          </a:p>
          <a:p>
            <a:endParaRPr lang="en-US" altLang="zh-CN" sz="2000">
              <a:solidFill>
                <a:schemeClr val="tx1"/>
              </a:solidFill>
            </a:endParaRPr>
          </a:p>
        </p:txBody>
      </p:sp>
      <p:sp>
        <p:nvSpPr>
          <p:cNvPr id="6" name="标题 5"/>
          <p:cNvSpPr>
            <a:spLocks noGrp="1"/>
          </p:cNvSpPr>
          <p:nvPr>
            <p:ph type="title"/>
          </p:nvPr>
        </p:nvSpPr>
        <p:spPr/>
        <p:txBody>
          <a:bodyPr/>
          <a:p>
            <a:r>
              <a:rPr lang="en-US" altLang="zh-CN" dirty="0" smtClean="0">
                <a:solidFill>
                  <a:schemeClr val="tx2">
                    <a:lumMod val="75000"/>
                  </a:schemeClr>
                </a:solidFill>
                <a:sym typeface="+mn-ea"/>
              </a:rPr>
              <a:t>04 | </a:t>
            </a:r>
            <a:r>
              <a:rPr lang="zh-CN" altLang="en-US" dirty="0" smtClean="0">
                <a:solidFill>
                  <a:schemeClr val="tx2">
                    <a:lumMod val="75000"/>
                  </a:schemeClr>
                </a:solidFill>
                <a:sym typeface="+mn-ea"/>
              </a:rPr>
              <a:t>文本检测</a:t>
            </a:r>
            <a:endParaRPr lang="zh-CN" altLang="en-US" dirty="0" smtClean="0">
              <a:solidFill>
                <a:schemeClr val="tx2">
                  <a:lumMod val="75000"/>
                </a:schemeClr>
              </a:solidFill>
              <a:sym typeface="+mn-ea"/>
            </a:endParaRPr>
          </a:p>
        </p:txBody>
      </p:sp>
      <p:sp>
        <p:nvSpPr>
          <p:cNvPr id="7" name="副标题 6"/>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0" name="图片 99"/>
          <p:cNvPicPr/>
          <p:nvPr/>
        </p:nvPicPr>
        <p:blipFill>
          <a:blip r:embed="rId1"/>
          <a:stretch>
            <a:fillRect/>
          </a:stretch>
        </p:blipFill>
        <p:spPr>
          <a:xfrm>
            <a:off x="4073525" y="896620"/>
            <a:ext cx="7811770" cy="54940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14" name="图片 113"/>
          <p:cNvPicPr/>
          <p:nvPr/>
        </p:nvPicPr>
        <p:blipFill>
          <a:blip r:embed="rId1"/>
          <a:stretch>
            <a:fillRect/>
          </a:stretch>
        </p:blipFill>
        <p:spPr>
          <a:xfrm>
            <a:off x="1246124" y="1412875"/>
            <a:ext cx="9674352" cy="45720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4.1 CTPN</a:t>
            </a:r>
            <a:endParaRPr lang="en-US" altLang="zh-CN"/>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16" name="图片 115"/>
          <p:cNvPicPr/>
          <p:nvPr/>
        </p:nvPicPr>
        <p:blipFill>
          <a:blip r:embed="rId1"/>
          <a:stretch>
            <a:fillRect/>
          </a:stretch>
        </p:blipFill>
        <p:spPr>
          <a:xfrm>
            <a:off x="0" y="1617373"/>
            <a:ext cx="12192000" cy="36232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0" name="图片 99"/>
          <p:cNvPicPr/>
          <p:nvPr/>
        </p:nvPicPr>
        <p:blipFill>
          <a:blip r:embed="rId1"/>
          <a:stretch>
            <a:fillRect/>
          </a:stretch>
        </p:blipFill>
        <p:spPr>
          <a:xfrm>
            <a:off x="191770" y="332740"/>
            <a:ext cx="8641715" cy="4658995"/>
          </a:xfrm>
          <a:prstGeom prst="rect">
            <a:avLst/>
          </a:prstGeom>
          <a:noFill/>
          <a:ln w="9525">
            <a:noFill/>
          </a:ln>
        </p:spPr>
      </p:pic>
      <p:pic>
        <p:nvPicPr>
          <p:cNvPr id="101" name="图片 100"/>
          <p:cNvPicPr/>
          <p:nvPr/>
        </p:nvPicPr>
        <p:blipFill>
          <a:blip r:embed="rId2"/>
          <a:stretch>
            <a:fillRect/>
          </a:stretch>
        </p:blipFill>
        <p:spPr>
          <a:xfrm>
            <a:off x="-317" y="5444808"/>
            <a:ext cx="7991475" cy="10953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5"/>
          </p:nvPr>
        </p:nvSpPr>
        <p:spPr/>
        <p:txBody>
          <a:bodyPr/>
          <a:lstStyle/>
          <a:p>
            <a:r>
              <a:rPr lang="en-US" noProof="0" dirty="0"/>
              <a:t>Presentation Title, Speaker, Location</a:t>
            </a:r>
            <a:endParaRPr lang="en-US" noProof="0" dirty="0"/>
          </a:p>
        </p:txBody>
      </p:sp>
      <p:sp>
        <p:nvSpPr>
          <p:cNvPr id="3" name="灯片编号占位符 2"/>
          <p:cNvSpPr>
            <a:spLocks noGrp="1"/>
          </p:cNvSpPr>
          <p:nvPr>
            <p:ph type="sldNum" sz="quarter" idx="16"/>
          </p:nvPr>
        </p:nvSpPr>
        <p:spPr/>
        <p:txBody>
          <a:bodyPr/>
          <a:lstStyle/>
          <a:p>
            <a:fld id="{226D7710-438E-4161-93C9-3F9A4222BCCB}" type="slidenum">
              <a:rPr lang="en-US" noProof="0" smtClean="0"/>
            </a:fld>
            <a:endParaRPr lang="en-US" noProof="0"/>
          </a:p>
        </p:txBody>
      </p:sp>
      <p:sp>
        <p:nvSpPr>
          <p:cNvPr id="5" name="标题 4"/>
          <p:cNvSpPr>
            <a:spLocks noGrp="1"/>
          </p:cNvSpPr>
          <p:nvPr>
            <p:ph type="title"/>
          </p:nvPr>
        </p:nvSpPr>
        <p:spPr/>
        <p:txBody>
          <a:bodyPr/>
          <a:lstStyle/>
          <a:p>
            <a:r>
              <a:rPr lang="zh-CN" altLang="en-US">
                <a:sym typeface="+mn-ea"/>
              </a:rPr>
              <a:t>目录</a:t>
            </a:r>
            <a:endParaRPr lang="zh-CN" altLang="en-US" dirty="0"/>
          </a:p>
        </p:txBody>
      </p:sp>
      <p:sp>
        <p:nvSpPr>
          <p:cNvPr id="102" name="文本框 101"/>
          <p:cNvSpPr txBox="1"/>
          <p:nvPr/>
        </p:nvSpPr>
        <p:spPr>
          <a:xfrm>
            <a:off x="695325" y="1268730"/>
            <a:ext cx="8992870" cy="3231515"/>
          </a:xfrm>
          <a:prstGeom prst="rect">
            <a:avLst/>
          </a:prstGeom>
          <a:noFill/>
        </p:spPr>
        <p:txBody>
          <a:bodyPr wrap="none" lIns="0" tIns="0" rIns="0" bIns="0" rtlCol="0">
            <a:noAutofit/>
          </a:bodyPr>
          <a:p>
            <a:pPr algn="l">
              <a:buClr>
                <a:schemeClr val="bg2"/>
              </a:buClr>
            </a:pPr>
            <a:r>
              <a:rPr lang="en-US" altLang="zh-CN" sz="2800" dirty="0" smtClean="0">
                <a:solidFill>
                  <a:schemeClr val="tx2">
                    <a:lumMod val="75000"/>
                  </a:schemeClr>
                </a:solidFill>
              </a:rPr>
              <a:t>01 | </a:t>
            </a:r>
            <a:r>
              <a:rPr lang="zh-CN" altLang="en-US" sz="2800">
                <a:solidFill>
                  <a:schemeClr val="tx2">
                    <a:lumMod val="75000"/>
                  </a:schemeClr>
                </a:solidFill>
                <a:sym typeface="+mn-ea"/>
              </a:rPr>
              <a:t>深度学习基本概念</a:t>
            </a:r>
            <a:endParaRPr lang="zh-CN" altLang="en-US" sz="2800">
              <a:solidFill>
                <a:schemeClr val="tx2">
                  <a:lumMod val="75000"/>
                </a:schemeClr>
              </a:solidFill>
              <a:sym typeface="+mn-ea"/>
            </a:endParaRPr>
          </a:p>
          <a:p>
            <a:pPr algn="l">
              <a:buClr>
                <a:schemeClr val="bg2"/>
              </a:buClr>
            </a:pPr>
            <a:endParaRPr lang="zh-CN" altLang="en-US" sz="2800">
              <a:solidFill>
                <a:schemeClr val="tx2">
                  <a:lumMod val="75000"/>
                </a:schemeClr>
              </a:solidFill>
              <a:sym typeface="+mn-ea"/>
            </a:endParaRPr>
          </a:p>
          <a:p>
            <a:pPr algn="l">
              <a:buClr>
                <a:schemeClr val="bg2"/>
              </a:buClr>
            </a:pPr>
            <a:r>
              <a:rPr lang="en-US" altLang="zh-CN" sz="2800">
                <a:solidFill>
                  <a:schemeClr val="tx2">
                    <a:lumMod val="75000"/>
                  </a:schemeClr>
                </a:solidFill>
                <a:sym typeface="+mn-ea"/>
              </a:rPr>
              <a:t>02 | MobileNetV3</a:t>
            </a:r>
            <a:endParaRPr lang="zh-CN" altLang="en-US" sz="2800">
              <a:solidFill>
                <a:schemeClr val="tx2">
                  <a:lumMod val="75000"/>
                </a:schemeClr>
              </a:solidFill>
              <a:sym typeface="+mn-ea"/>
            </a:endParaRPr>
          </a:p>
          <a:p>
            <a:pPr algn="l">
              <a:buClr>
                <a:schemeClr val="bg2"/>
              </a:buClr>
            </a:pPr>
            <a:endParaRPr lang="zh-CN" altLang="en-US" sz="2800">
              <a:solidFill>
                <a:schemeClr val="tx2">
                  <a:lumMod val="75000"/>
                </a:schemeClr>
              </a:solidFill>
              <a:sym typeface="+mn-ea"/>
            </a:endParaRPr>
          </a:p>
          <a:p>
            <a:pPr algn="l">
              <a:buClr>
                <a:schemeClr val="bg2"/>
              </a:buClr>
            </a:pPr>
            <a:r>
              <a:rPr lang="en-US" altLang="zh-CN" sz="2800">
                <a:solidFill>
                  <a:schemeClr val="tx2">
                    <a:lumMod val="75000"/>
                  </a:schemeClr>
                </a:solidFill>
                <a:sym typeface="+mn-ea"/>
              </a:rPr>
              <a:t>03 | OCR</a:t>
            </a:r>
            <a:r>
              <a:rPr lang="zh-CN" altLang="en-US" sz="2800">
                <a:solidFill>
                  <a:schemeClr val="tx2">
                    <a:lumMod val="75000"/>
                  </a:schemeClr>
                </a:solidFill>
                <a:sym typeface="+mn-ea"/>
              </a:rPr>
              <a:t>流程</a:t>
            </a:r>
            <a:endParaRPr lang="zh-CN" altLang="en-US" sz="2800">
              <a:solidFill>
                <a:schemeClr val="tx2">
                  <a:lumMod val="75000"/>
                </a:schemeClr>
              </a:solidFill>
              <a:sym typeface="+mn-ea"/>
            </a:endParaRPr>
          </a:p>
          <a:p>
            <a:pPr algn="l">
              <a:buClr>
                <a:schemeClr val="bg2"/>
              </a:buClr>
            </a:pPr>
            <a:endParaRPr lang="zh-CN" altLang="en-US" sz="2800">
              <a:solidFill>
                <a:schemeClr val="tx2">
                  <a:lumMod val="75000"/>
                </a:schemeClr>
              </a:solidFill>
              <a:sym typeface="+mn-ea"/>
            </a:endParaRPr>
          </a:p>
          <a:p>
            <a:pPr algn="l">
              <a:buClr>
                <a:schemeClr val="bg2"/>
              </a:buClr>
            </a:pPr>
            <a:r>
              <a:rPr lang="en-US" altLang="zh-CN" sz="2800">
                <a:solidFill>
                  <a:schemeClr val="tx2">
                    <a:lumMod val="75000"/>
                  </a:schemeClr>
                </a:solidFill>
                <a:sym typeface="+mn-ea"/>
              </a:rPr>
              <a:t>04 | </a:t>
            </a:r>
            <a:r>
              <a:rPr lang="zh-CN" altLang="en-US" sz="2800">
                <a:solidFill>
                  <a:schemeClr val="tx2">
                    <a:lumMod val="75000"/>
                  </a:schemeClr>
                </a:solidFill>
                <a:sym typeface="+mn-ea"/>
              </a:rPr>
              <a:t>文本检测</a:t>
            </a:r>
            <a:endParaRPr lang="zh-CN" altLang="en-US" sz="2800">
              <a:solidFill>
                <a:schemeClr val="tx2">
                  <a:lumMod val="75000"/>
                </a:schemeClr>
              </a:solidFill>
              <a:sym typeface="+mn-ea"/>
            </a:endParaRPr>
          </a:p>
          <a:p>
            <a:pPr algn="l">
              <a:buClr>
                <a:schemeClr val="bg2"/>
              </a:buClr>
            </a:pPr>
            <a:endParaRPr lang="zh-CN" altLang="en-US" sz="2800">
              <a:solidFill>
                <a:schemeClr val="tx2">
                  <a:lumMod val="75000"/>
                </a:schemeClr>
              </a:solidFill>
              <a:sym typeface="+mn-ea"/>
            </a:endParaRPr>
          </a:p>
          <a:p>
            <a:pPr algn="l">
              <a:buClr>
                <a:schemeClr val="bg2"/>
              </a:buClr>
            </a:pPr>
            <a:r>
              <a:rPr lang="en-US" altLang="zh-CN" sz="2800">
                <a:solidFill>
                  <a:schemeClr val="tx2">
                    <a:lumMod val="75000"/>
                  </a:schemeClr>
                </a:solidFill>
                <a:sym typeface="+mn-ea"/>
              </a:rPr>
              <a:t>05 | </a:t>
            </a:r>
            <a:r>
              <a:rPr lang="zh-CN" altLang="en-US" sz="2800">
                <a:solidFill>
                  <a:schemeClr val="tx2">
                    <a:lumMod val="75000"/>
                  </a:schemeClr>
                </a:solidFill>
                <a:sym typeface="+mn-ea"/>
              </a:rPr>
              <a:t>文本识别</a:t>
            </a:r>
            <a:endParaRPr lang="zh-CN" altLang="en-US" sz="2800">
              <a:solidFill>
                <a:schemeClr val="tx2">
                  <a:lumMod val="75000"/>
                </a:schemeClr>
              </a:solidFill>
              <a:sym typeface="+mn-ea"/>
            </a:endParaRPr>
          </a:p>
          <a:p>
            <a:pPr algn="l">
              <a:buClr>
                <a:schemeClr val="bg2"/>
              </a:buClr>
            </a:pPr>
            <a:endParaRPr lang="zh-CN" altLang="en-US" sz="2800">
              <a:solidFill>
                <a:schemeClr val="tx2">
                  <a:lumMod val="75000"/>
                </a:schemeClr>
              </a:solidFill>
              <a:sym typeface="+mn-ea"/>
            </a:endParaRPr>
          </a:p>
          <a:p>
            <a:pPr algn="l">
              <a:buClr>
                <a:schemeClr val="bg2"/>
              </a:buClr>
            </a:pPr>
            <a:r>
              <a:rPr lang="en-US" altLang="zh-CN" sz="2800">
                <a:solidFill>
                  <a:schemeClr val="tx2">
                    <a:lumMod val="75000"/>
                  </a:schemeClr>
                </a:solidFill>
                <a:sym typeface="+mn-ea"/>
              </a:rPr>
              <a:t>06 | PP-OCR</a:t>
            </a:r>
            <a:r>
              <a:rPr lang="zh-CN" altLang="en-US" sz="2800">
                <a:solidFill>
                  <a:schemeClr val="tx2">
                    <a:lumMod val="75000"/>
                  </a:schemeClr>
                </a:solidFill>
                <a:sym typeface="+mn-ea"/>
              </a:rPr>
              <a:t>系统</a:t>
            </a:r>
            <a:endParaRPr lang="en-US" altLang="zh-CN" sz="2800">
              <a:solidFill>
                <a:schemeClr val="tx2">
                  <a:lumMod val="75000"/>
                </a:schemeClr>
              </a:solidFill>
            </a:endParaRPr>
          </a:p>
          <a:p>
            <a:pPr algn="l">
              <a:buClr>
                <a:schemeClr val="bg2"/>
              </a:buClr>
            </a:pPr>
            <a:endParaRPr lang="en-US" altLang="zh-CN" sz="2800" dirty="0" smtClean="0">
              <a:solidFill>
                <a:schemeClr val="tx2">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3" name="图片 102"/>
          <p:cNvPicPr/>
          <p:nvPr>
            <p:custDataLst>
              <p:tags r:id="rId1"/>
            </p:custDataLst>
          </p:nvPr>
        </p:nvPicPr>
        <p:blipFill>
          <a:blip r:embed="rId2"/>
          <a:stretch>
            <a:fillRect/>
          </a:stretch>
        </p:blipFill>
        <p:spPr>
          <a:xfrm>
            <a:off x="0" y="1947227"/>
            <a:ext cx="12192000" cy="29635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4.2DBNET</a:t>
            </a:r>
            <a:endParaRPr lang="en-US" altLang="zh-CN"/>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2" name="图片 101"/>
          <p:cNvPicPr/>
          <p:nvPr/>
        </p:nvPicPr>
        <p:blipFill>
          <a:blip r:embed="rId1"/>
          <a:stretch>
            <a:fillRect/>
          </a:stretch>
        </p:blipFill>
        <p:spPr>
          <a:xfrm>
            <a:off x="1976120" y="1988820"/>
            <a:ext cx="6438900" cy="37211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4" name="图片 103"/>
          <p:cNvPicPr/>
          <p:nvPr>
            <p:custDataLst>
              <p:tags r:id="rId1"/>
            </p:custDataLst>
          </p:nvPr>
        </p:nvPicPr>
        <p:blipFill>
          <a:blip r:embed="rId2"/>
          <a:stretch>
            <a:fillRect/>
          </a:stretch>
        </p:blipFill>
        <p:spPr>
          <a:xfrm>
            <a:off x="0" y="1737360"/>
            <a:ext cx="12192000" cy="33832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dirty="0" smtClean="0">
                <a:solidFill>
                  <a:schemeClr val="tx2">
                    <a:lumMod val="75000"/>
                  </a:schemeClr>
                </a:solidFill>
                <a:sym typeface="+mn-ea"/>
              </a:rPr>
              <a:t>05 | </a:t>
            </a:r>
            <a:r>
              <a:rPr lang="zh-CN" altLang="en-US">
                <a:solidFill>
                  <a:schemeClr val="tx2">
                    <a:lumMod val="75000"/>
                  </a:schemeClr>
                </a:solidFill>
                <a:sym typeface="+mn-ea"/>
              </a:rPr>
              <a:t>文本识别</a:t>
            </a:r>
            <a:endParaRPr lang="zh-CN" altLang="en-US"/>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15" name="图片 114"/>
          <p:cNvPicPr/>
          <p:nvPr/>
        </p:nvPicPr>
        <p:blipFill>
          <a:blip r:embed="rId1"/>
          <a:stretch>
            <a:fillRect/>
          </a:stretch>
        </p:blipFill>
        <p:spPr>
          <a:xfrm>
            <a:off x="1343660" y="1917065"/>
            <a:ext cx="10020300" cy="21971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1" name="图片 100"/>
          <p:cNvPicPr/>
          <p:nvPr/>
        </p:nvPicPr>
        <p:blipFill>
          <a:blip r:embed="rId1"/>
          <a:stretch>
            <a:fillRect/>
          </a:stretch>
        </p:blipFill>
        <p:spPr>
          <a:xfrm>
            <a:off x="668655" y="980440"/>
            <a:ext cx="11523345" cy="5332095"/>
          </a:xfrm>
          <a:prstGeom prst="rect">
            <a:avLst/>
          </a:prstGeom>
          <a:noFill/>
          <a:ln w="9525">
            <a:noFill/>
          </a:ln>
        </p:spPr>
      </p:pic>
      <p:sp>
        <p:nvSpPr>
          <p:cNvPr id="6" name="标题 5"/>
          <p:cNvSpPr/>
          <p:nvPr>
            <p:ph type="title"/>
          </p:nvPr>
        </p:nvSpPr>
        <p:spPr/>
        <p:txBody>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5.1 CRNN</a:t>
            </a:r>
            <a:endParaRPr lang="en-US" altLang="zh-CN"/>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6" name="图片 105"/>
          <p:cNvPicPr/>
          <p:nvPr/>
        </p:nvPicPr>
        <p:blipFill>
          <a:blip r:embed="rId1"/>
          <a:stretch>
            <a:fillRect/>
          </a:stretch>
        </p:blipFill>
        <p:spPr>
          <a:xfrm>
            <a:off x="1962151" y="1377951"/>
            <a:ext cx="8267699" cy="4102099"/>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endParaRPr lang="zh-CN" altLang="en-US"/>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7" name="图片 106"/>
          <p:cNvPicPr/>
          <p:nvPr/>
        </p:nvPicPr>
        <p:blipFill>
          <a:blip r:embed="rId1"/>
          <a:stretch>
            <a:fillRect/>
          </a:stretch>
        </p:blipFill>
        <p:spPr>
          <a:xfrm>
            <a:off x="1520825" y="1187450"/>
            <a:ext cx="8020685" cy="50742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dirty="0" smtClean="0">
                <a:solidFill>
                  <a:schemeClr val="tx2">
                    <a:lumMod val="75000"/>
                  </a:schemeClr>
                </a:solidFill>
                <a:sym typeface="+mn-ea"/>
              </a:rPr>
              <a:t>06 | </a:t>
            </a:r>
            <a:r>
              <a:rPr lang="en-US" altLang="zh-CN">
                <a:solidFill>
                  <a:schemeClr val="tx2">
                    <a:lumMod val="75000"/>
                  </a:schemeClr>
                </a:solidFill>
                <a:sym typeface="+mn-ea"/>
              </a:rPr>
              <a:t>PP-OCR</a:t>
            </a:r>
            <a:r>
              <a:rPr lang="zh-CN" altLang="en-US">
                <a:solidFill>
                  <a:schemeClr val="tx2">
                    <a:lumMod val="75000"/>
                  </a:schemeClr>
                </a:solidFill>
                <a:sym typeface="+mn-ea"/>
              </a:rPr>
              <a:t>系统</a:t>
            </a:r>
            <a:br>
              <a:rPr lang="zh-CN" altLang="en-US"/>
            </a:br>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8" name="图片 107"/>
          <p:cNvPicPr/>
          <p:nvPr/>
        </p:nvPicPr>
        <p:blipFill>
          <a:blip r:embed="rId1"/>
          <a:stretch>
            <a:fillRect/>
          </a:stretch>
        </p:blipFill>
        <p:spPr>
          <a:xfrm>
            <a:off x="63500" y="1003300"/>
            <a:ext cx="12065000" cy="58547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推理</a:t>
            </a:r>
            <a:endParaRPr lang="zh-CN" altLang="en-US"/>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9" name="图片 108"/>
          <p:cNvPicPr/>
          <p:nvPr/>
        </p:nvPicPr>
        <p:blipFill>
          <a:blip r:embed="rId1"/>
          <a:stretch>
            <a:fillRect/>
          </a:stretch>
        </p:blipFill>
        <p:spPr>
          <a:xfrm>
            <a:off x="2146300" y="1473200"/>
            <a:ext cx="7899400" cy="39116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7"/>
          </p:nvPr>
        </p:nvSpPr>
        <p:spPr/>
        <p:txBody>
          <a:bodyPr/>
          <a:p>
            <a:r>
              <a:rPr lang="zh-CN" altLang="en-US"/>
              <a:t>https://blog.csdn.net/weixin_42555080/article/details/101385045</a:t>
            </a:r>
            <a:endParaRPr lang="zh-CN" altLang="en-US"/>
          </a:p>
          <a:p>
            <a:r>
              <a:rPr lang="zh-CN" altLang="en-US"/>
              <a:t>https://zhuanlan.zhihu.com/p/32085405</a:t>
            </a:r>
            <a:endParaRPr lang="zh-CN" altLang="en-US"/>
          </a:p>
          <a:p>
            <a:r>
              <a:rPr lang="zh-CN" altLang="en-US"/>
              <a:t>https://zhuanlan.zhihu.com/p/81876053</a:t>
            </a:r>
            <a:endParaRPr lang="zh-CN" altLang="en-US"/>
          </a:p>
          <a:p>
            <a:r>
              <a:rPr lang="zh-CN" altLang="en-US"/>
              <a:t>https://zhuanlan.zhihu.com/p/45376274</a:t>
            </a:r>
            <a:endParaRPr lang="zh-CN" altLang="en-US"/>
          </a:p>
          <a:p>
            <a:r>
              <a:rPr lang="zh-CN" altLang="en-US"/>
              <a:t>https://aistudio.baidu.com/aistudio/education/group/info/25207</a:t>
            </a:r>
            <a:endParaRPr lang="zh-CN" altLang="en-US"/>
          </a:p>
          <a:p>
            <a:r>
              <a:rPr lang="zh-CN" altLang="en-US"/>
              <a:t>https://zhuanlan.zhihu.com/p/92134485</a:t>
            </a:r>
            <a:endParaRPr lang="zh-CN" altLang="en-US"/>
          </a:p>
          <a:p>
            <a:r>
              <a:rPr lang="zh-CN" altLang="en-US"/>
              <a:t>https://zhuanlan.zhihu.com/p/323346888</a:t>
            </a:r>
            <a:endParaRPr lang="zh-CN" altLang="en-US"/>
          </a:p>
        </p:txBody>
      </p:sp>
      <p:sp>
        <p:nvSpPr>
          <p:cNvPr id="5" name="标题 4"/>
          <p:cNvSpPr>
            <a:spLocks noGrp="1"/>
          </p:cNvSpPr>
          <p:nvPr>
            <p:ph type="title"/>
          </p:nvPr>
        </p:nvSpPr>
        <p:spPr/>
        <p:txBody>
          <a:bodyPr/>
          <a:p>
            <a:r>
              <a:rPr lang="zh-CN" altLang="en-US"/>
              <a:t>参考</a:t>
            </a:r>
            <a:r>
              <a:rPr lang="zh-CN" altLang="en-US"/>
              <a:t>文章</a:t>
            </a:r>
            <a:endParaRPr lang="zh-CN" altLang="en-US"/>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7"/>
          </p:nvPr>
        </p:nvSpPr>
        <p:spPr/>
        <p:txBody>
          <a:bodyPr/>
          <a:p>
            <a:r>
              <a:rPr lang="en-US" altLang="zh-CN" sz="2000"/>
              <a:t>1.1 | </a:t>
            </a:r>
            <a:r>
              <a:rPr lang="zh-CN" altLang="en-US" sz="2000">
                <a:sym typeface="+mn-ea"/>
              </a:rPr>
              <a:t>全连接神经网络</a:t>
            </a:r>
            <a:endParaRPr lang="zh-CN" altLang="en-US" sz="2000">
              <a:sym typeface="+mn-ea"/>
            </a:endParaRPr>
          </a:p>
          <a:p>
            <a:r>
              <a:rPr lang="en-US" altLang="zh-CN" sz="2000"/>
              <a:t>1.2 | CNN</a:t>
            </a:r>
            <a:endParaRPr lang="en-US" altLang="zh-CN" sz="2000"/>
          </a:p>
          <a:p>
            <a:r>
              <a:rPr lang="en-US" altLang="zh-CN" sz="2000">
                <a:solidFill>
                  <a:schemeClr val="accent6"/>
                </a:solidFill>
              </a:rPr>
              <a:t>1.3 | RNN *</a:t>
            </a:r>
            <a:endParaRPr lang="en-US" altLang="zh-CN" sz="2000">
              <a:solidFill>
                <a:schemeClr val="accent6"/>
              </a:solidFill>
            </a:endParaRPr>
          </a:p>
          <a:p>
            <a:r>
              <a:rPr lang="en-US" altLang="zh-CN" sz="2000">
                <a:solidFill>
                  <a:schemeClr val="accent6"/>
                </a:solidFill>
              </a:rPr>
              <a:t>1.4 | LSTM *</a:t>
            </a:r>
            <a:endParaRPr lang="en-US" altLang="zh-CN" sz="2000">
              <a:solidFill>
                <a:schemeClr val="accent6"/>
              </a:solidFill>
            </a:endParaRPr>
          </a:p>
          <a:p>
            <a:r>
              <a:rPr lang="en-US" altLang="zh-CN" sz="2000">
                <a:solidFill>
                  <a:schemeClr val="tx1"/>
                </a:solidFill>
              </a:rPr>
              <a:t>1.5 | GRU</a:t>
            </a:r>
            <a:endParaRPr lang="en-US" altLang="zh-CN" sz="2000">
              <a:solidFill>
                <a:schemeClr val="tx1"/>
              </a:solidFill>
            </a:endParaRPr>
          </a:p>
          <a:p>
            <a:endParaRPr lang="en-US" altLang="zh-CN" sz="2000">
              <a:solidFill>
                <a:schemeClr val="tx1"/>
              </a:solidFill>
            </a:endParaRPr>
          </a:p>
        </p:txBody>
      </p:sp>
      <p:sp>
        <p:nvSpPr>
          <p:cNvPr id="6" name="标题 5"/>
          <p:cNvSpPr>
            <a:spLocks noGrp="1"/>
          </p:cNvSpPr>
          <p:nvPr>
            <p:ph type="title"/>
          </p:nvPr>
        </p:nvSpPr>
        <p:spPr/>
        <p:txBody>
          <a:bodyPr/>
          <a:p>
            <a:r>
              <a:rPr lang="en-US" altLang="zh-CN" dirty="0" smtClean="0">
                <a:solidFill>
                  <a:schemeClr val="tx2">
                    <a:lumMod val="75000"/>
                  </a:schemeClr>
                </a:solidFill>
                <a:sym typeface="+mn-ea"/>
              </a:rPr>
              <a:t>01 | </a:t>
            </a:r>
            <a:r>
              <a:rPr lang="zh-CN" altLang="en-US">
                <a:solidFill>
                  <a:schemeClr val="tx2">
                    <a:lumMod val="75000"/>
                  </a:schemeClr>
                </a:solidFill>
                <a:sym typeface="+mn-ea"/>
              </a:rPr>
              <a:t>深度学习基本概念</a:t>
            </a:r>
            <a:endParaRPr lang="zh-CN" altLang="en-US"/>
          </a:p>
        </p:txBody>
      </p:sp>
      <p:sp>
        <p:nvSpPr>
          <p:cNvPr id="7" name="副标题 6"/>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p:cNvSpPr>
            <a:spLocks noGrp="1"/>
          </p:cNvSpPr>
          <p:nvPr>
            <p:ph type="ctrTitle"/>
          </p:nvPr>
        </p:nvSpPr>
        <p:spPr/>
        <p:txBody>
          <a:bodyPr/>
          <a:lstStyle/>
          <a:p>
            <a:r>
              <a:rPr lang="en-US" altLang="zh-CN" dirty="0"/>
              <a:t>Thanks for your attention</a:t>
            </a:r>
            <a:endParaRPr lang="en-US" dirty="0"/>
          </a:p>
        </p:txBody>
      </p:sp>
      <p:sp>
        <p:nvSpPr>
          <p:cNvPr id="12" name="Medienplatzhalter 11"/>
          <p:cNvSpPr>
            <a:spLocks noGrp="1"/>
          </p:cNvSpPr>
          <p:nvPr>
            <p:ph type="media" sz="quarter" idx="14"/>
          </p:nvPr>
        </p:nvSpPr>
        <p:spPr/>
      </p:sp>
      <p:sp>
        <p:nvSpPr>
          <p:cNvPr id="6" name="Fußzeilenplatzhalter 5"/>
          <p:cNvSpPr>
            <a:spLocks noGrp="1"/>
          </p:cNvSpPr>
          <p:nvPr>
            <p:ph type="ftr" sz="quarter" idx="16"/>
          </p:nvPr>
        </p:nvSpPr>
        <p:spPr/>
        <p:txBody>
          <a:bodyPr/>
          <a:lstStyle/>
          <a:p>
            <a:r>
              <a:rPr lang="en-US" noProof="0"/>
              <a:t>Presentation Title, Speaker, Location</a:t>
            </a:r>
            <a:endParaRPr lang="en-US" noProof="0"/>
          </a:p>
        </p:txBody>
      </p:sp>
      <p:sp>
        <p:nvSpPr>
          <p:cNvPr id="7" name="Foliennummernplatzhalter 6"/>
          <p:cNvSpPr>
            <a:spLocks noGrp="1"/>
          </p:cNvSpPr>
          <p:nvPr>
            <p:ph type="sldNum" sz="quarter" idx="17"/>
          </p:nvPr>
        </p:nvSpPr>
        <p:spPr/>
        <p:txBody>
          <a:bodyPr/>
          <a:lstStyle/>
          <a:p>
            <a:fld id="{226D7710-438E-4161-93C9-3F9A4222BCCB}" type="slidenum">
              <a:rPr lang="en-US" noProof="0" smtClean="0"/>
            </a:fld>
            <a:endParaRPr lang="en-US" noProof="0"/>
          </a:p>
        </p:txBody>
      </p:sp>
      <p:pic>
        <p:nvPicPr>
          <p:cNvPr id="10" name="图片占位符 9"/>
          <p:cNvPicPr>
            <a:picLocks noGrp="1" noChangeAspect="1"/>
          </p:cNvPicPr>
          <p:nvPr>
            <p:ph type="pic" sz="quarter" idx="13"/>
          </p:nvPr>
        </p:nvPicPr>
        <p:blipFill>
          <a:blip r:embed="rId1" cstate="screen"/>
          <a:srcRect/>
          <a:stretch>
            <a:fillRect/>
          </a:stretch>
        </p:blipFill>
        <p:spPr/>
      </p:pic>
      <p:grpSp>
        <p:nvGrpSpPr>
          <p:cNvPr id="38" name="SICK Logo"/>
          <p:cNvGrpSpPr>
            <a:grpSpLocks noChangeAspect="1"/>
          </p:cNvGrpSpPr>
          <p:nvPr/>
        </p:nvGrpSpPr>
        <p:grpSpPr bwMode="auto">
          <a:xfrm>
            <a:off x="10657419" y="356183"/>
            <a:ext cx="778932" cy="318175"/>
            <a:chOff x="1" y="4654"/>
            <a:chExt cx="5758" cy="2352"/>
          </a:xfrm>
          <a:solidFill>
            <a:schemeClr val="bg1"/>
          </a:solidFill>
        </p:grpSpPr>
        <p:sp>
          <p:nvSpPr>
            <p:cNvPr id="39" name="Freeform 5"/>
            <p:cNvSpPr/>
            <p:nvPr/>
          </p:nvSpPr>
          <p:spPr bwMode="auto">
            <a:xfrm>
              <a:off x="8" y="4678"/>
              <a:ext cx="1167" cy="1293"/>
            </a:xfrm>
            <a:custGeom>
              <a:avLst/>
              <a:gdLst>
                <a:gd name="T0" fmla="*/ 3 w 1524"/>
                <a:gd name="T1" fmla="*/ 1283 h 1690"/>
                <a:gd name="T2" fmla="*/ 480 w 1524"/>
                <a:gd name="T3" fmla="*/ 1690 h 1690"/>
                <a:gd name="T4" fmla="*/ 1014 w 1524"/>
                <a:gd name="T5" fmla="*/ 1690 h 1690"/>
                <a:gd name="T6" fmla="*/ 1524 w 1524"/>
                <a:gd name="T7" fmla="*/ 1161 h 1690"/>
                <a:gd name="T8" fmla="*/ 1013 w 1524"/>
                <a:gd name="T9" fmla="*/ 641 h 1690"/>
                <a:gd name="T10" fmla="*/ 495 w 1524"/>
                <a:gd name="T11" fmla="*/ 641 h 1690"/>
                <a:gd name="T12" fmla="*/ 495 w 1524"/>
                <a:gd name="T13" fmla="*/ 399 h 1690"/>
                <a:gd name="T14" fmla="*/ 1468 w 1524"/>
                <a:gd name="T15" fmla="*/ 399 h 1690"/>
                <a:gd name="T16" fmla="*/ 1065 w 1524"/>
                <a:gd name="T17" fmla="*/ 0 h 1690"/>
                <a:gd name="T18" fmla="*/ 495 w 1524"/>
                <a:gd name="T19" fmla="*/ 0 h 1690"/>
                <a:gd name="T20" fmla="*/ 0 w 1524"/>
                <a:gd name="T21" fmla="*/ 524 h 1690"/>
                <a:gd name="T22" fmla="*/ 495 w 1524"/>
                <a:gd name="T23" fmla="*/ 1041 h 1690"/>
                <a:gd name="T24" fmla="*/ 1014 w 1524"/>
                <a:gd name="T25" fmla="*/ 1041 h 1690"/>
                <a:gd name="T26" fmla="*/ 1014 w 1524"/>
                <a:gd name="T27" fmla="*/ 1283 h 1690"/>
                <a:gd name="T28" fmla="*/ 3 w 1524"/>
                <a:gd name="T29" fmla="*/ 1283 h 1690"/>
                <a:gd name="T30" fmla="*/ 3 w 1524"/>
                <a:gd name="T31" fmla="*/ 1283 h 1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4" h="1690">
                  <a:moveTo>
                    <a:pt x="3" y="1283"/>
                  </a:moveTo>
                  <a:cubicBezTo>
                    <a:pt x="3" y="1568"/>
                    <a:pt x="253" y="1690"/>
                    <a:pt x="480" y="1690"/>
                  </a:cubicBezTo>
                  <a:cubicBezTo>
                    <a:pt x="730" y="1690"/>
                    <a:pt x="816" y="1690"/>
                    <a:pt x="1014" y="1690"/>
                  </a:cubicBezTo>
                  <a:cubicBezTo>
                    <a:pt x="1300" y="1690"/>
                    <a:pt x="1524" y="1425"/>
                    <a:pt x="1524" y="1161"/>
                  </a:cubicBezTo>
                  <a:cubicBezTo>
                    <a:pt x="1524" y="875"/>
                    <a:pt x="1297" y="649"/>
                    <a:pt x="1013" y="641"/>
                  </a:cubicBezTo>
                  <a:cubicBezTo>
                    <a:pt x="495" y="641"/>
                    <a:pt x="495" y="641"/>
                    <a:pt x="495" y="641"/>
                  </a:cubicBezTo>
                  <a:cubicBezTo>
                    <a:pt x="356" y="618"/>
                    <a:pt x="364" y="418"/>
                    <a:pt x="495" y="399"/>
                  </a:cubicBezTo>
                  <a:cubicBezTo>
                    <a:pt x="602" y="399"/>
                    <a:pt x="1468" y="399"/>
                    <a:pt x="1468" y="399"/>
                  </a:cubicBezTo>
                  <a:cubicBezTo>
                    <a:pt x="1468" y="176"/>
                    <a:pt x="1300" y="0"/>
                    <a:pt x="1065" y="0"/>
                  </a:cubicBezTo>
                  <a:cubicBezTo>
                    <a:pt x="844" y="0"/>
                    <a:pt x="495" y="0"/>
                    <a:pt x="495" y="0"/>
                  </a:cubicBezTo>
                  <a:cubicBezTo>
                    <a:pt x="202" y="0"/>
                    <a:pt x="0" y="253"/>
                    <a:pt x="0" y="524"/>
                  </a:cubicBezTo>
                  <a:cubicBezTo>
                    <a:pt x="0" y="805"/>
                    <a:pt x="219" y="1041"/>
                    <a:pt x="495" y="1041"/>
                  </a:cubicBezTo>
                  <a:cubicBezTo>
                    <a:pt x="1014" y="1041"/>
                    <a:pt x="1014" y="1041"/>
                    <a:pt x="1014" y="1041"/>
                  </a:cubicBezTo>
                  <a:cubicBezTo>
                    <a:pt x="1146" y="1067"/>
                    <a:pt x="1162" y="1253"/>
                    <a:pt x="1014" y="1283"/>
                  </a:cubicBezTo>
                  <a:cubicBezTo>
                    <a:pt x="875" y="1283"/>
                    <a:pt x="3" y="1283"/>
                    <a:pt x="3" y="1283"/>
                  </a:cubicBezTo>
                  <a:cubicBezTo>
                    <a:pt x="3" y="1283"/>
                    <a:pt x="3" y="1283"/>
                    <a:pt x="3" y="12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40" name="Freeform 6"/>
            <p:cNvSpPr/>
            <p:nvPr/>
          </p:nvSpPr>
          <p:spPr bwMode="auto">
            <a:xfrm>
              <a:off x="1290" y="4678"/>
              <a:ext cx="305" cy="1293"/>
            </a:xfrm>
            <a:custGeom>
              <a:avLst/>
              <a:gdLst>
                <a:gd name="T0" fmla="*/ 0 w 305"/>
                <a:gd name="T1" fmla="*/ 0 h 1293"/>
                <a:gd name="T2" fmla="*/ 305 w 305"/>
                <a:gd name="T3" fmla="*/ 0 h 1293"/>
                <a:gd name="T4" fmla="*/ 305 w 305"/>
                <a:gd name="T5" fmla="*/ 1293 h 1293"/>
                <a:gd name="T6" fmla="*/ 0 w 305"/>
                <a:gd name="T7" fmla="*/ 1293 h 1293"/>
                <a:gd name="T8" fmla="*/ 0 w 305"/>
                <a:gd name="T9" fmla="*/ 0 h 1293"/>
                <a:gd name="T10" fmla="*/ 0 w 305"/>
                <a:gd name="T11" fmla="*/ 0 h 1293"/>
                <a:gd name="T12" fmla="*/ 0 w 305"/>
                <a:gd name="T13" fmla="*/ 0 h 1293"/>
              </a:gdLst>
              <a:ahLst/>
              <a:cxnLst>
                <a:cxn ang="0">
                  <a:pos x="T0" y="T1"/>
                </a:cxn>
                <a:cxn ang="0">
                  <a:pos x="T2" y="T3"/>
                </a:cxn>
                <a:cxn ang="0">
                  <a:pos x="T4" y="T5"/>
                </a:cxn>
                <a:cxn ang="0">
                  <a:pos x="T6" y="T7"/>
                </a:cxn>
                <a:cxn ang="0">
                  <a:pos x="T8" y="T9"/>
                </a:cxn>
                <a:cxn ang="0">
                  <a:pos x="T10" y="T11"/>
                </a:cxn>
                <a:cxn ang="0">
                  <a:pos x="T12" y="T13"/>
                </a:cxn>
              </a:cxnLst>
              <a:rect l="0" t="0" r="r" b="b"/>
              <a:pathLst>
                <a:path w="305" h="1293">
                  <a:moveTo>
                    <a:pt x="0" y="0"/>
                  </a:moveTo>
                  <a:lnTo>
                    <a:pt x="305" y="0"/>
                  </a:lnTo>
                  <a:lnTo>
                    <a:pt x="305" y="1293"/>
                  </a:lnTo>
                  <a:lnTo>
                    <a:pt x="0" y="1293"/>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41" name="Freeform 7"/>
            <p:cNvSpPr/>
            <p:nvPr/>
          </p:nvSpPr>
          <p:spPr bwMode="auto">
            <a:xfrm>
              <a:off x="1727" y="4654"/>
              <a:ext cx="1258" cy="1348"/>
            </a:xfrm>
            <a:custGeom>
              <a:avLst/>
              <a:gdLst>
                <a:gd name="T0" fmla="*/ 1643 w 1643"/>
                <a:gd name="T1" fmla="*/ 1294 h 1761"/>
                <a:gd name="T2" fmla="*/ 872 w 1643"/>
                <a:gd name="T3" fmla="*/ 1761 h 1761"/>
                <a:gd name="T4" fmla="*/ 0 w 1643"/>
                <a:gd name="T5" fmla="*/ 881 h 1761"/>
                <a:gd name="T6" fmla="*/ 872 w 1643"/>
                <a:gd name="T7" fmla="*/ 0 h 1761"/>
                <a:gd name="T8" fmla="*/ 1638 w 1643"/>
                <a:gd name="T9" fmla="*/ 459 h 1761"/>
                <a:gd name="T10" fmla="*/ 1280 w 1643"/>
                <a:gd name="T11" fmla="*/ 652 h 1761"/>
                <a:gd name="T12" fmla="*/ 872 w 1643"/>
                <a:gd name="T13" fmla="*/ 406 h 1761"/>
                <a:gd name="T14" fmla="*/ 406 w 1643"/>
                <a:gd name="T15" fmla="*/ 881 h 1761"/>
                <a:gd name="T16" fmla="*/ 872 w 1643"/>
                <a:gd name="T17" fmla="*/ 1355 h 1761"/>
                <a:gd name="T18" fmla="*/ 1286 w 1643"/>
                <a:gd name="T19" fmla="*/ 1100 h 1761"/>
                <a:gd name="T20" fmla="*/ 1643 w 1643"/>
                <a:gd name="T21" fmla="*/ 1294 h 1761"/>
                <a:gd name="T22" fmla="*/ 1643 w 1643"/>
                <a:gd name="T23" fmla="*/ 1294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3" h="1761">
                  <a:moveTo>
                    <a:pt x="1643" y="1294"/>
                  </a:moveTo>
                  <a:cubicBezTo>
                    <a:pt x="1496" y="1572"/>
                    <a:pt x="1206" y="1761"/>
                    <a:pt x="872" y="1761"/>
                  </a:cubicBezTo>
                  <a:cubicBezTo>
                    <a:pt x="390" y="1761"/>
                    <a:pt x="0" y="1367"/>
                    <a:pt x="0" y="881"/>
                  </a:cubicBezTo>
                  <a:cubicBezTo>
                    <a:pt x="0" y="394"/>
                    <a:pt x="390" y="0"/>
                    <a:pt x="872" y="0"/>
                  </a:cubicBezTo>
                  <a:cubicBezTo>
                    <a:pt x="1202" y="0"/>
                    <a:pt x="1490" y="185"/>
                    <a:pt x="1638" y="459"/>
                  </a:cubicBezTo>
                  <a:cubicBezTo>
                    <a:pt x="1280" y="652"/>
                    <a:pt x="1280" y="652"/>
                    <a:pt x="1280" y="652"/>
                  </a:cubicBezTo>
                  <a:cubicBezTo>
                    <a:pt x="1200" y="504"/>
                    <a:pt x="1046" y="406"/>
                    <a:pt x="872" y="406"/>
                  </a:cubicBezTo>
                  <a:cubicBezTo>
                    <a:pt x="618" y="406"/>
                    <a:pt x="406" y="615"/>
                    <a:pt x="406" y="881"/>
                  </a:cubicBezTo>
                  <a:cubicBezTo>
                    <a:pt x="406" y="1146"/>
                    <a:pt x="618" y="1355"/>
                    <a:pt x="872" y="1355"/>
                  </a:cubicBezTo>
                  <a:cubicBezTo>
                    <a:pt x="1050" y="1355"/>
                    <a:pt x="1208" y="1253"/>
                    <a:pt x="1286" y="1100"/>
                  </a:cubicBezTo>
                  <a:cubicBezTo>
                    <a:pt x="1643" y="1294"/>
                    <a:pt x="1643" y="1294"/>
                    <a:pt x="1643" y="1294"/>
                  </a:cubicBezTo>
                  <a:cubicBezTo>
                    <a:pt x="1643" y="1294"/>
                    <a:pt x="1643" y="1294"/>
                    <a:pt x="1643" y="12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42" name="Freeform 8"/>
            <p:cNvSpPr/>
            <p:nvPr/>
          </p:nvSpPr>
          <p:spPr bwMode="auto">
            <a:xfrm>
              <a:off x="3101" y="4678"/>
              <a:ext cx="1130" cy="1293"/>
            </a:xfrm>
            <a:custGeom>
              <a:avLst/>
              <a:gdLst>
                <a:gd name="T0" fmla="*/ 0 w 1130"/>
                <a:gd name="T1" fmla="*/ 0 h 1293"/>
                <a:gd name="T2" fmla="*/ 0 w 1130"/>
                <a:gd name="T3" fmla="*/ 1293 h 1293"/>
                <a:gd name="T4" fmla="*/ 309 w 1130"/>
                <a:gd name="T5" fmla="*/ 1293 h 1293"/>
                <a:gd name="T6" fmla="*/ 309 w 1130"/>
                <a:gd name="T7" fmla="*/ 793 h 1293"/>
                <a:gd name="T8" fmla="*/ 417 w 1130"/>
                <a:gd name="T9" fmla="*/ 793 h 1293"/>
                <a:gd name="T10" fmla="*/ 743 w 1130"/>
                <a:gd name="T11" fmla="*/ 1293 h 1293"/>
                <a:gd name="T12" fmla="*/ 1123 w 1130"/>
                <a:gd name="T13" fmla="*/ 1293 h 1293"/>
                <a:gd name="T14" fmla="*/ 692 w 1130"/>
                <a:gd name="T15" fmla="*/ 655 h 1293"/>
                <a:gd name="T16" fmla="*/ 1130 w 1130"/>
                <a:gd name="T17" fmla="*/ 0 h 1293"/>
                <a:gd name="T18" fmla="*/ 749 w 1130"/>
                <a:gd name="T19" fmla="*/ 0 h 1293"/>
                <a:gd name="T20" fmla="*/ 428 w 1130"/>
                <a:gd name="T21" fmla="*/ 519 h 1293"/>
                <a:gd name="T22" fmla="*/ 309 w 1130"/>
                <a:gd name="T23" fmla="*/ 519 h 1293"/>
                <a:gd name="T24" fmla="*/ 309 w 1130"/>
                <a:gd name="T25" fmla="*/ 0 h 1293"/>
                <a:gd name="T26" fmla="*/ 0 w 1130"/>
                <a:gd name="T27" fmla="*/ 0 h 1293"/>
                <a:gd name="T28" fmla="*/ 0 w 1130"/>
                <a:gd name="T29" fmla="*/ 0 h 1293"/>
                <a:gd name="T30" fmla="*/ 0 w 1130"/>
                <a:gd name="T31" fmla="*/ 0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0" h="1293">
                  <a:moveTo>
                    <a:pt x="0" y="0"/>
                  </a:moveTo>
                  <a:lnTo>
                    <a:pt x="0" y="1293"/>
                  </a:lnTo>
                  <a:lnTo>
                    <a:pt x="309" y="1293"/>
                  </a:lnTo>
                  <a:lnTo>
                    <a:pt x="309" y="793"/>
                  </a:lnTo>
                  <a:lnTo>
                    <a:pt x="417" y="793"/>
                  </a:lnTo>
                  <a:lnTo>
                    <a:pt x="743" y="1293"/>
                  </a:lnTo>
                  <a:lnTo>
                    <a:pt x="1123" y="1293"/>
                  </a:lnTo>
                  <a:lnTo>
                    <a:pt x="692" y="655"/>
                  </a:lnTo>
                  <a:lnTo>
                    <a:pt x="1130" y="0"/>
                  </a:lnTo>
                  <a:lnTo>
                    <a:pt x="749" y="0"/>
                  </a:lnTo>
                  <a:lnTo>
                    <a:pt x="428" y="519"/>
                  </a:lnTo>
                  <a:lnTo>
                    <a:pt x="309" y="519"/>
                  </a:lnTo>
                  <a:lnTo>
                    <a:pt x="309"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43" name="Freeform 9"/>
            <p:cNvSpPr/>
            <p:nvPr/>
          </p:nvSpPr>
          <p:spPr bwMode="auto">
            <a:xfrm>
              <a:off x="1" y="6415"/>
              <a:ext cx="375" cy="483"/>
            </a:xfrm>
            <a:custGeom>
              <a:avLst/>
              <a:gdLst>
                <a:gd name="T0" fmla="*/ 0 w 490"/>
                <a:gd name="T1" fmla="*/ 472 h 631"/>
                <a:gd name="T2" fmla="*/ 19 w 490"/>
                <a:gd name="T3" fmla="*/ 523 h 631"/>
                <a:gd name="T4" fmla="*/ 65 w 490"/>
                <a:gd name="T5" fmla="*/ 575 h 631"/>
                <a:gd name="T6" fmla="*/ 249 w 490"/>
                <a:gd name="T7" fmla="*/ 631 h 631"/>
                <a:gd name="T8" fmla="*/ 459 w 490"/>
                <a:gd name="T9" fmla="*/ 543 h 631"/>
                <a:gd name="T10" fmla="*/ 490 w 490"/>
                <a:gd name="T11" fmla="*/ 439 h 631"/>
                <a:gd name="T12" fmla="*/ 427 w 490"/>
                <a:gd name="T13" fmla="*/ 305 h 631"/>
                <a:gd name="T14" fmla="*/ 335 w 490"/>
                <a:gd name="T15" fmla="*/ 266 h 631"/>
                <a:gd name="T16" fmla="*/ 268 w 490"/>
                <a:gd name="T17" fmla="*/ 248 h 631"/>
                <a:gd name="T18" fmla="*/ 172 w 490"/>
                <a:gd name="T19" fmla="*/ 217 h 631"/>
                <a:gd name="T20" fmla="*/ 143 w 490"/>
                <a:gd name="T21" fmla="*/ 165 h 631"/>
                <a:gd name="T22" fmla="*/ 156 w 490"/>
                <a:gd name="T23" fmla="*/ 127 h 631"/>
                <a:gd name="T24" fmla="*/ 176 w 490"/>
                <a:gd name="T25" fmla="*/ 108 h 631"/>
                <a:gd name="T26" fmla="*/ 250 w 490"/>
                <a:gd name="T27" fmla="*/ 90 h 631"/>
                <a:gd name="T28" fmla="*/ 351 w 490"/>
                <a:gd name="T29" fmla="*/ 138 h 631"/>
                <a:gd name="T30" fmla="*/ 361 w 490"/>
                <a:gd name="T31" fmla="*/ 159 h 631"/>
                <a:gd name="T32" fmla="*/ 408 w 490"/>
                <a:gd name="T33" fmla="*/ 147 h 631"/>
                <a:gd name="T34" fmla="*/ 463 w 490"/>
                <a:gd name="T35" fmla="*/ 131 h 631"/>
                <a:gd name="T36" fmla="*/ 448 w 490"/>
                <a:gd name="T37" fmla="*/ 96 h 631"/>
                <a:gd name="T38" fmla="*/ 411 w 490"/>
                <a:gd name="T39" fmla="*/ 53 h 631"/>
                <a:gd name="T40" fmla="*/ 249 w 490"/>
                <a:gd name="T41" fmla="*/ 0 h 631"/>
                <a:gd name="T42" fmla="*/ 57 w 490"/>
                <a:gd name="T43" fmla="*/ 89 h 631"/>
                <a:gd name="T44" fmla="*/ 31 w 490"/>
                <a:gd name="T45" fmla="*/ 186 h 631"/>
                <a:gd name="T46" fmla="*/ 71 w 490"/>
                <a:gd name="T47" fmla="*/ 294 h 631"/>
                <a:gd name="T48" fmla="*/ 143 w 490"/>
                <a:gd name="T49" fmla="*/ 339 h 631"/>
                <a:gd name="T50" fmla="*/ 172 w 490"/>
                <a:gd name="T51" fmla="*/ 348 h 631"/>
                <a:gd name="T52" fmla="*/ 231 w 490"/>
                <a:gd name="T53" fmla="*/ 364 h 631"/>
                <a:gd name="T54" fmla="*/ 344 w 490"/>
                <a:gd name="T55" fmla="*/ 399 h 631"/>
                <a:gd name="T56" fmla="*/ 374 w 490"/>
                <a:gd name="T57" fmla="*/ 454 h 631"/>
                <a:gd name="T58" fmla="*/ 358 w 490"/>
                <a:gd name="T59" fmla="*/ 499 h 631"/>
                <a:gd name="T60" fmla="*/ 332 w 490"/>
                <a:gd name="T61" fmla="*/ 521 h 631"/>
                <a:gd name="T62" fmla="*/ 251 w 490"/>
                <a:gd name="T63" fmla="*/ 537 h 631"/>
                <a:gd name="T64" fmla="*/ 120 w 490"/>
                <a:gd name="T65" fmla="*/ 483 h 631"/>
                <a:gd name="T66" fmla="*/ 106 w 490"/>
                <a:gd name="T67" fmla="*/ 453 h 631"/>
                <a:gd name="T68" fmla="*/ 0 w 490"/>
                <a:gd name="T69" fmla="*/ 472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631">
                  <a:moveTo>
                    <a:pt x="0" y="472"/>
                  </a:moveTo>
                  <a:cubicBezTo>
                    <a:pt x="6" y="491"/>
                    <a:pt x="10" y="505"/>
                    <a:pt x="19" y="523"/>
                  </a:cubicBezTo>
                  <a:cubicBezTo>
                    <a:pt x="32" y="543"/>
                    <a:pt x="47" y="561"/>
                    <a:pt x="65" y="575"/>
                  </a:cubicBezTo>
                  <a:cubicBezTo>
                    <a:pt x="98" y="602"/>
                    <a:pt x="151" y="631"/>
                    <a:pt x="249" y="631"/>
                  </a:cubicBezTo>
                  <a:cubicBezTo>
                    <a:pt x="365" y="631"/>
                    <a:pt x="431" y="582"/>
                    <a:pt x="459" y="543"/>
                  </a:cubicBezTo>
                  <a:cubicBezTo>
                    <a:pt x="470" y="527"/>
                    <a:pt x="490" y="491"/>
                    <a:pt x="490" y="439"/>
                  </a:cubicBezTo>
                  <a:cubicBezTo>
                    <a:pt x="490" y="387"/>
                    <a:pt x="469" y="337"/>
                    <a:pt x="427" y="305"/>
                  </a:cubicBezTo>
                  <a:cubicBezTo>
                    <a:pt x="400" y="285"/>
                    <a:pt x="368" y="274"/>
                    <a:pt x="335" y="266"/>
                  </a:cubicBezTo>
                  <a:cubicBezTo>
                    <a:pt x="313" y="259"/>
                    <a:pt x="290" y="254"/>
                    <a:pt x="268" y="248"/>
                  </a:cubicBezTo>
                  <a:cubicBezTo>
                    <a:pt x="217" y="236"/>
                    <a:pt x="195" y="234"/>
                    <a:pt x="172" y="217"/>
                  </a:cubicBezTo>
                  <a:cubicBezTo>
                    <a:pt x="148" y="198"/>
                    <a:pt x="144" y="175"/>
                    <a:pt x="143" y="165"/>
                  </a:cubicBezTo>
                  <a:cubicBezTo>
                    <a:pt x="143" y="158"/>
                    <a:pt x="145" y="142"/>
                    <a:pt x="156" y="127"/>
                  </a:cubicBezTo>
                  <a:cubicBezTo>
                    <a:pt x="161" y="119"/>
                    <a:pt x="168" y="113"/>
                    <a:pt x="176" y="108"/>
                  </a:cubicBezTo>
                  <a:cubicBezTo>
                    <a:pt x="203" y="91"/>
                    <a:pt x="244" y="90"/>
                    <a:pt x="250" y="90"/>
                  </a:cubicBezTo>
                  <a:cubicBezTo>
                    <a:pt x="290" y="90"/>
                    <a:pt x="329" y="102"/>
                    <a:pt x="351" y="138"/>
                  </a:cubicBezTo>
                  <a:cubicBezTo>
                    <a:pt x="352" y="140"/>
                    <a:pt x="358" y="149"/>
                    <a:pt x="361" y="159"/>
                  </a:cubicBezTo>
                  <a:cubicBezTo>
                    <a:pt x="376" y="155"/>
                    <a:pt x="393" y="152"/>
                    <a:pt x="408" y="147"/>
                  </a:cubicBezTo>
                  <a:cubicBezTo>
                    <a:pt x="427" y="142"/>
                    <a:pt x="445" y="137"/>
                    <a:pt x="463" y="131"/>
                  </a:cubicBezTo>
                  <a:cubicBezTo>
                    <a:pt x="462" y="127"/>
                    <a:pt x="457" y="110"/>
                    <a:pt x="448" y="96"/>
                  </a:cubicBezTo>
                  <a:cubicBezTo>
                    <a:pt x="436" y="75"/>
                    <a:pt x="417" y="58"/>
                    <a:pt x="411" y="53"/>
                  </a:cubicBezTo>
                  <a:cubicBezTo>
                    <a:pt x="350" y="0"/>
                    <a:pt x="275" y="0"/>
                    <a:pt x="249" y="0"/>
                  </a:cubicBezTo>
                  <a:cubicBezTo>
                    <a:pt x="139" y="0"/>
                    <a:pt x="81" y="51"/>
                    <a:pt x="57" y="89"/>
                  </a:cubicBezTo>
                  <a:cubicBezTo>
                    <a:pt x="32" y="128"/>
                    <a:pt x="31" y="170"/>
                    <a:pt x="31" y="186"/>
                  </a:cubicBezTo>
                  <a:cubicBezTo>
                    <a:pt x="31" y="207"/>
                    <a:pt x="33" y="251"/>
                    <a:pt x="71" y="294"/>
                  </a:cubicBezTo>
                  <a:cubicBezTo>
                    <a:pt x="100" y="325"/>
                    <a:pt x="128" y="334"/>
                    <a:pt x="143" y="339"/>
                  </a:cubicBezTo>
                  <a:cubicBezTo>
                    <a:pt x="153" y="342"/>
                    <a:pt x="162" y="345"/>
                    <a:pt x="172" y="348"/>
                  </a:cubicBezTo>
                  <a:cubicBezTo>
                    <a:pt x="192" y="354"/>
                    <a:pt x="211" y="359"/>
                    <a:pt x="231" y="364"/>
                  </a:cubicBezTo>
                  <a:cubicBezTo>
                    <a:pt x="264" y="372"/>
                    <a:pt x="316" y="381"/>
                    <a:pt x="344" y="399"/>
                  </a:cubicBezTo>
                  <a:cubicBezTo>
                    <a:pt x="370" y="415"/>
                    <a:pt x="374" y="444"/>
                    <a:pt x="374" y="454"/>
                  </a:cubicBezTo>
                  <a:cubicBezTo>
                    <a:pt x="374" y="464"/>
                    <a:pt x="372" y="481"/>
                    <a:pt x="358" y="499"/>
                  </a:cubicBezTo>
                  <a:cubicBezTo>
                    <a:pt x="351" y="508"/>
                    <a:pt x="342" y="516"/>
                    <a:pt x="332" y="521"/>
                  </a:cubicBezTo>
                  <a:cubicBezTo>
                    <a:pt x="303" y="537"/>
                    <a:pt x="258" y="537"/>
                    <a:pt x="251" y="537"/>
                  </a:cubicBezTo>
                  <a:cubicBezTo>
                    <a:pt x="175" y="537"/>
                    <a:pt x="138" y="512"/>
                    <a:pt x="120" y="483"/>
                  </a:cubicBezTo>
                  <a:cubicBezTo>
                    <a:pt x="113" y="472"/>
                    <a:pt x="109" y="464"/>
                    <a:pt x="106" y="453"/>
                  </a:cubicBezTo>
                  <a:cubicBezTo>
                    <a:pt x="0" y="472"/>
                    <a:pt x="0" y="472"/>
                    <a:pt x="0" y="4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44" name="Freeform 10"/>
            <p:cNvSpPr>
              <a:spLocks noEditPoints="1"/>
            </p:cNvSpPr>
            <p:nvPr/>
          </p:nvSpPr>
          <p:spPr bwMode="auto">
            <a:xfrm>
              <a:off x="424" y="6537"/>
              <a:ext cx="308" cy="359"/>
            </a:xfrm>
            <a:custGeom>
              <a:avLst/>
              <a:gdLst>
                <a:gd name="T0" fmla="*/ 402 w 402"/>
                <a:gd name="T1" fmla="*/ 248 h 469"/>
                <a:gd name="T2" fmla="*/ 392 w 402"/>
                <a:gd name="T3" fmla="*/ 143 h 469"/>
                <a:gd name="T4" fmla="*/ 364 w 402"/>
                <a:gd name="T5" fmla="*/ 82 h 469"/>
                <a:gd name="T6" fmla="*/ 205 w 402"/>
                <a:gd name="T7" fmla="*/ 0 h 469"/>
                <a:gd name="T8" fmla="*/ 13 w 402"/>
                <a:gd name="T9" fmla="*/ 142 h 469"/>
                <a:gd name="T10" fmla="*/ 0 w 402"/>
                <a:gd name="T11" fmla="*/ 235 h 469"/>
                <a:gd name="T12" fmla="*/ 97 w 402"/>
                <a:gd name="T13" fmla="*/ 441 h 469"/>
                <a:gd name="T14" fmla="*/ 201 w 402"/>
                <a:gd name="T15" fmla="*/ 469 h 469"/>
                <a:gd name="T16" fmla="*/ 367 w 402"/>
                <a:gd name="T17" fmla="*/ 387 h 469"/>
                <a:gd name="T18" fmla="*/ 397 w 402"/>
                <a:gd name="T19" fmla="*/ 330 h 469"/>
                <a:gd name="T20" fmla="*/ 304 w 402"/>
                <a:gd name="T21" fmla="*/ 315 h 469"/>
                <a:gd name="T22" fmla="*/ 291 w 402"/>
                <a:gd name="T23" fmla="*/ 344 h 469"/>
                <a:gd name="T24" fmla="*/ 207 w 402"/>
                <a:gd name="T25" fmla="*/ 389 h 469"/>
                <a:gd name="T26" fmla="*/ 149 w 402"/>
                <a:gd name="T27" fmla="*/ 366 h 469"/>
                <a:gd name="T28" fmla="*/ 108 w 402"/>
                <a:gd name="T29" fmla="*/ 274 h 469"/>
                <a:gd name="T30" fmla="*/ 106 w 402"/>
                <a:gd name="T31" fmla="*/ 249 h 469"/>
                <a:gd name="T32" fmla="*/ 402 w 402"/>
                <a:gd name="T33" fmla="*/ 248 h 469"/>
                <a:gd name="T34" fmla="*/ 103 w 402"/>
                <a:gd name="T35" fmla="*/ 183 h 469"/>
                <a:gd name="T36" fmla="*/ 113 w 402"/>
                <a:gd name="T37" fmla="*/ 140 h 469"/>
                <a:gd name="T38" fmla="*/ 167 w 402"/>
                <a:gd name="T39" fmla="*/ 80 h 469"/>
                <a:gd name="T40" fmla="*/ 203 w 402"/>
                <a:gd name="T41" fmla="*/ 71 h 469"/>
                <a:gd name="T42" fmla="*/ 256 w 402"/>
                <a:gd name="T43" fmla="*/ 90 h 469"/>
                <a:gd name="T44" fmla="*/ 301 w 402"/>
                <a:gd name="T45" fmla="*/ 183 h 469"/>
                <a:gd name="T46" fmla="*/ 103 w 402"/>
                <a:gd name="T47" fmla="*/ 18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2" h="469">
                  <a:moveTo>
                    <a:pt x="402" y="248"/>
                  </a:moveTo>
                  <a:cubicBezTo>
                    <a:pt x="402" y="213"/>
                    <a:pt x="401" y="176"/>
                    <a:pt x="392" y="143"/>
                  </a:cubicBezTo>
                  <a:cubicBezTo>
                    <a:pt x="389" y="132"/>
                    <a:pt x="382" y="108"/>
                    <a:pt x="364" y="82"/>
                  </a:cubicBezTo>
                  <a:cubicBezTo>
                    <a:pt x="313" y="7"/>
                    <a:pt x="237" y="0"/>
                    <a:pt x="205" y="0"/>
                  </a:cubicBezTo>
                  <a:cubicBezTo>
                    <a:pt x="112" y="0"/>
                    <a:pt x="40" y="56"/>
                    <a:pt x="13" y="142"/>
                  </a:cubicBezTo>
                  <a:cubicBezTo>
                    <a:pt x="1" y="182"/>
                    <a:pt x="0" y="221"/>
                    <a:pt x="0" y="235"/>
                  </a:cubicBezTo>
                  <a:cubicBezTo>
                    <a:pt x="0" y="361"/>
                    <a:pt x="50" y="414"/>
                    <a:pt x="97" y="441"/>
                  </a:cubicBezTo>
                  <a:cubicBezTo>
                    <a:pt x="141" y="466"/>
                    <a:pt x="182" y="469"/>
                    <a:pt x="201" y="469"/>
                  </a:cubicBezTo>
                  <a:cubicBezTo>
                    <a:pt x="267" y="469"/>
                    <a:pt x="330" y="440"/>
                    <a:pt x="367" y="387"/>
                  </a:cubicBezTo>
                  <a:cubicBezTo>
                    <a:pt x="382" y="365"/>
                    <a:pt x="394" y="336"/>
                    <a:pt x="397" y="330"/>
                  </a:cubicBezTo>
                  <a:cubicBezTo>
                    <a:pt x="304" y="315"/>
                    <a:pt x="304" y="315"/>
                    <a:pt x="304" y="315"/>
                  </a:cubicBezTo>
                  <a:cubicBezTo>
                    <a:pt x="301" y="325"/>
                    <a:pt x="297" y="334"/>
                    <a:pt x="291" y="344"/>
                  </a:cubicBezTo>
                  <a:cubicBezTo>
                    <a:pt x="272" y="371"/>
                    <a:pt x="240" y="389"/>
                    <a:pt x="207" y="389"/>
                  </a:cubicBezTo>
                  <a:cubicBezTo>
                    <a:pt x="194" y="389"/>
                    <a:pt x="173" y="387"/>
                    <a:pt x="149" y="366"/>
                  </a:cubicBezTo>
                  <a:cubicBezTo>
                    <a:pt x="112" y="333"/>
                    <a:pt x="109" y="289"/>
                    <a:pt x="108" y="274"/>
                  </a:cubicBezTo>
                  <a:cubicBezTo>
                    <a:pt x="107" y="265"/>
                    <a:pt x="106" y="256"/>
                    <a:pt x="106" y="249"/>
                  </a:cubicBezTo>
                  <a:cubicBezTo>
                    <a:pt x="402" y="248"/>
                    <a:pt x="402" y="248"/>
                    <a:pt x="402" y="248"/>
                  </a:cubicBezTo>
                  <a:close/>
                  <a:moveTo>
                    <a:pt x="103" y="183"/>
                  </a:moveTo>
                  <a:cubicBezTo>
                    <a:pt x="106" y="159"/>
                    <a:pt x="108" y="152"/>
                    <a:pt x="113" y="140"/>
                  </a:cubicBezTo>
                  <a:cubicBezTo>
                    <a:pt x="127" y="103"/>
                    <a:pt x="154" y="87"/>
                    <a:pt x="167" y="80"/>
                  </a:cubicBezTo>
                  <a:cubicBezTo>
                    <a:pt x="173" y="77"/>
                    <a:pt x="186" y="71"/>
                    <a:pt x="203" y="71"/>
                  </a:cubicBezTo>
                  <a:cubicBezTo>
                    <a:pt x="213" y="71"/>
                    <a:pt x="233" y="73"/>
                    <a:pt x="256" y="90"/>
                  </a:cubicBezTo>
                  <a:cubicBezTo>
                    <a:pt x="288" y="114"/>
                    <a:pt x="294" y="145"/>
                    <a:pt x="301" y="183"/>
                  </a:cubicBezTo>
                  <a:cubicBezTo>
                    <a:pt x="103" y="183"/>
                    <a:pt x="103" y="183"/>
                    <a:pt x="103"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45" name="Freeform 11"/>
            <p:cNvSpPr/>
            <p:nvPr/>
          </p:nvSpPr>
          <p:spPr bwMode="auto">
            <a:xfrm>
              <a:off x="800" y="6536"/>
              <a:ext cx="281" cy="353"/>
            </a:xfrm>
            <a:custGeom>
              <a:avLst/>
              <a:gdLst>
                <a:gd name="T0" fmla="*/ 0 w 367"/>
                <a:gd name="T1" fmla="*/ 10 h 461"/>
                <a:gd name="T2" fmla="*/ 0 w 367"/>
                <a:gd name="T3" fmla="*/ 458 h 461"/>
                <a:gd name="T4" fmla="*/ 101 w 367"/>
                <a:gd name="T5" fmla="*/ 461 h 461"/>
                <a:gd name="T6" fmla="*/ 101 w 367"/>
                <a:gd name="T7" fmla="*/ 223 h 461"/>
                <a:gd name="T8" fmla="*/ 147 w 367"/>
                <a:gd name="T9" fmla="*/ 103 h 461"/>
                <a:gd name="T10" fmla="*/ 198 w 367"/>
                <a:gd name="T11" fmla="*/ 84 h 461"/>
                <a:gd name="T12" fmla="*/ 243 w 367"/>
                <a:gd name="T13" fmla="*/ 100 h 461"/>
                <a:gd name="T14" fmla="*/ 271 w 367"/>
                <a:gd name="T15" fmla="*/ 190 h 461"/>
                <a:gd name="T16" fmla="*/ 271 w 367"/>
                <a:gd name="T17" fmla="*/ 461 h 461"/>
                <a:gd name="T18" fmla="*/ 367 w 367"/>
                <a:gd name="T19" fmla="*/ 461 h 461"/>
                <a:gd name="T20" fmla="*/ 367 w 367"/>
                <a:gd name="T21" fmla="*/ 156 h 461"/>
                <a:gd name="T22" fmla="*/ 361 w 367"/>
                <a:gd name="T23" fmla="*/ 106 h 461"/>
                <a:gd name="T24" fmla="*/ 345 w 367"/>
                <a:gd name="T25" fmla="*/ 63 h 461"/>
                <a:gd name="T26" fmla="*/ 312 w 367"/>
                <a:gd name="T27" fmla="*/ 25 h 461"/>
                <a:gd name="T28" fmla="*/ 232 w 367"/>
                <a:gd name="T29" fmla="*/ 0 h 461"/>
                <a:gd name="T30" fmla="*/ 114 w 367"/>
                <a:gd name="T31" fmla="*/ 66 h 461"/>
                <a:gd name="T32" fmla="*/ 92 w 367"/>
                <a:gd name="T33" fmla="*/ 107 h 461"/>
                <a:gd name="T34" fmla="*/ 92 w 367"/>
                <a:gd name="T35" fmla="*/ 10 h 461"/>
                <a:gd name="T36" fmla="*/ 0 w 367"/>
                <a:gd name="T37" fmla="*/ 1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7" h="461">
                  <a:moveTo>
                    <a:pt x="0" y="10"/>
                  </a:moveTo>
                  <a:cubicBezTo>
                    <a:pt x="0" y="458"/>
                    <a:pt x="0" y="458"/>
                    <a:pt x="0" y="458"/>
                  </a:cubicBezTo>
                  <a:cubicBezTo>
                    <a:pt x="101" y="461"/>
                    <a:pt x="101" y="461"/>
                    <a:pt x="101" y="461"/>
                  </a:cubicBezTo>
                  <a:cubicBezTo>
                    <a:pt x="101" y="223"/>
                    <a:pt x="101" y="223"/>
                    <a:pt x="101" y="223"/>
                  </a:cubicBezTo>
                  <a:cubicBezTo>
                    <a:pt x="104" y="176"/>
                    <a:pt x="107" y="134"/>
                    <a:pt x="147" y="103"/>
                  </a:cubicBezTo>
                  <a:cubicBezTo>
                    <a:pt x="168" y="86"/>
                    <a:pt x="188" y="84"/>
                    <a:pt x="198" y="84"/>
                  </a:cubicBezTo>
                  <a:cubicBezTo>
                    <a:pt x="221" y="84"/>
                    <a:pt x="236" y="94"/>
                    <a:pt x="243" y="100"/>
                  </a:cubicBezTo>
                  <a:cubicBezTo>
                    <a:pt x="270" y="123"/>
                    <a:pt x="270" y="155"/>
                    <a:pt x="271" y="190"/>
                  </a:cubicBezTo>
                  <a:cubicBezTo>
                    <a:pt x="271" y="461"/>
                    <a:pt x="271" y="461"/>
                    <a:pt x="271" y="461"/>
                  </a:cubicBezTo>
                  <a:cubicBezTo>
                    <a:pt x="367" y="461"/>
                    <a:pt x="367" y="461"/>
                    <a:pt x="367" y="461"/>
                  </a:cubicBezTo>
                  <a:cubicBezTo>
                    <a:pt x="367" y="156"/>
                    <a:pt x="367" y="156"/>
                    <a:pt x="367" y="156"/>
                  </a:cubicBezTo>
                  <a:cubicBezTo>
                    <a:pt x="367" y="151"/>
                    <a:pt x="367" y="126"/>
                    <a:pt x="361" y="106"/>
                  </a:cubicBezTo>
                  <a:cubicBezTo>
                    <a:pt x="356" y="84"/>
                    <a:pt x="348" y="70"/>
                    <a:pt x="345" y="63"/>
                  </a:cubicBezTo>
                  <a:cubicBezTo>
                    <a:pt x="336" y="48"/>
                    <a:pt x="325" y="34"/>
                    <a:pt x="312" y="25"/>
                  </a:cubicBezTo>
                  <a:cubicBezTo>
                    <a:pt x="300" y="16"/>
                    <a:pt x="273" y="1"/>
                    <a:pt x="232" y="0"/>
                  </a:cubicBezTo>
                  <a:cubicBezTo>
                    <a:pt x="161" y="0"/>
                    <a:pt x="128" y="44"/>
                    <a:pt x="114" y="66"/>
                  </a:cubicBezTo>
                  <a:cubicBezTo>
                    <a:pt x="106" y="78"/>
                    <a:pt x="98" y="95"/>
                    <a:pt x="92" y="107"/>
                  </a:cubicBezTo>
                  <a:cubicBezTo>
                    <a:pt x="92" y="10"/>
                    <a:pt x="92" y="10"/>
                    <a:pt x="92" y="10"/>
                  </a:cubicBezTo>
                  <a:cubicBezTo>
                    <a:pt x="0" y="10"/>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46" name="Freeform 12"/>
            <p:cNvSpPr/>
            <p:nvPr/>
          </p:nvSpPr>
          <p:spPr bwMode="auto">
            <a:xfrm>
              <a:off x="1143" y="6535"/>
              <a:ext cx="297" cy="360"/>
            </a:xfrm>
            <a:custGeom>
              <a:avLst/>
              <a:gdLst>
                <a:gd name="T0" fmla="*/ 229 w 388"/>
                <a:gd name="T1" fmla="*/ 293 h 470"/>
                <a:gd name="T2" fmla="*/ 279 w 388"/>
                <a:gd name="T3" fmla="*/ 319 h 470"/>
                <a:gd name="T4" fmla="*/ 284 w 388"/>
                <a:gd name="T5" fmla="*/ 340 h 470"/>
                <a:gd name="T6" fmla="*/ 257 w 388"/>
                <a:gd name="T7" fmla="*/ 382 h 470"/>
                <a:gd name="T8" fmla="*/ 194 w 388"/>
                <a:gd name="T9" fmla="*/ 395 h 470"/>
                <a:gd name="T10" fmla="*/ 117 w 388"/>
                <a:gd name="T11" fmla="*/ 372 h 470"/>
                <a:gd name="T12" fmla="*/ 94 w 388"/>
                <a:gd name="T13" fmla="*/ 339 h 470"/>
                <a:gd name="T14" fmla="*/ 0 w 388"/>
                <a:gd name="T15" fmla="*/ 359 h 470"/>
                <a:gd name="T16" fmla="*/ 39 w 388"/>
                <a:gd name="T17" fmla="*/ 422 h 470"/>
                <a:gd name="T18" fmla="*/ 189 w 388"/>
                <a:gd name="T19" fmla="*/ 470 h 470"/>
                <a:gd name="T20" fmla="*/ 335 w 388"/>
                <a:gd name="T21" fmla="*/ 431 h 470"/>
                <a:gd name="T22" fmla="*/ 388 w 388"/>
                <a:gd name="T23" fmla="*/ 323 h 470"/>
                <a:gd name="T24" fmla="*/ 328 w 388"/>
                <a:gd name="T25" fmla="*/ 214 h 470"/>
                <a:gd name="T26" fmla="*/ 277 w 388"/>
                <a:gd name="T27" fmla="*/ 194 h 470"/>
                <a:gd name="T28" fmla="*/ 175 w 388"/>
                <a:gd name="T29" fmla="*/ 175 h 470"/>
                <a:gd name="T30" fmla="*/ 118 w 388"/>
                <a:gd name="T31" fmla="*/ 143 h 470"/>
                <a:gd name="T32" fmla="*/ 112 w 388"/>
                <a:gd name="T33" fmla="*/ 124 h 470"/>
                <a:gd name="T34" fmla="*/ 118 w 388"/>
                <a:gd name="T35" fmla="*/ 104 h 470"/>
                <a:gd name="T36" fmla="*/ 169 w 388"/>
                <a:gd name="T37" fmla="*/ 77 h 470"/>
                <a:gd name="T38" fmla="*/ 192 w 388"/>
                <a:gd name="T39" fmla="*/ 75 h 470"/>
                <a:gd name="T40" fmla="*/ 276 w 388"/>
                <a:gd name="T41" fmla="*/ 124 h 470"/>
                <a:gd name="T42" fmla="*/ 365 w 388"/>
                <a:gd name="T43" fmla="*/ 105 h 470"/>
                <a:gd name="T44" fmla="*/ 331 w 388"/>
                <a:gd name="T45" fmla="*/ 50 h 470"/>
                <a:gd name="T46" fmla="*/ 193 w 388"/>
                <a:gd name="T47" fmla="*/ 0 h 470"/>
                <a:gd name="T48" fmla="*/ 63 w 388"/>
                <a:gd name="T49" fmla="*/ 40 h 470"/>
                <a:gd name="T50" fmla="*/ 16 w 388"/>
                <a:gd name="T51" fmla="*/ 147 h 470"/>
                <a:gd name="T52" fmla="*/ 73 w 388"/>
                <a:gd name="T53" fmla="*/ 250 h 470"/>
                <a:gd name="T54" fmla="*/ 126 w 388"/>
                <a:gd name="T55" fmla="*/ 271 h 470"/>
                <a:gd name="T56" fmla="*/ 229 w 388"/>
                <a:gd name="T57"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8" h="470">
                  <a:moveTo>
                    <a:pt x="229" y="293"/>
                  </a:moveTo>
                  <a:cubicBezTo>
                    <a:pt x="250" y="297"/>
                    <a:pt x="270" y="303"/>
                    <a:pt x="279" y="319"/>
                  </a:cubicBezTo>
                  <a:cubicBezTo>
                    <a:pt x="284" y="328"/>
                    <a:pt x="284" y="335"/>
                    <a:pt x="284" y="340"/>
                  </a:cubicBezTo>
                  <a:cubicBezTo>
                    <a:pt x="284" y="365"/>
                    <a:pt x="264" y="379"/>
                    <a:pt x="257" y="382"/>
                  </a:cubicBezTo>
                  <a:cubicBezTo>
                    <a:pt x="248" y="387"/>
                    <a:pt x="225" y="395"/>
                    <a:pt x="194" y="395"/>
                  </a:cubicBezTo>
                  <a:cubicBezTo>
                    <a:pt x="188" y="395"/>
                    <a:pt x="143" y="394"/>
                    <a:pt x="117" y="372"/>
                  </a:cubicBezTo>
                  <a:cubicBezTo>
                    <a:pt x="109" y="365"/>
                    <a:pt x="104" y="359"/>
                    <a:pt x="94" y="339"/>
                  </a:cubicBezTo>
                  <a:cubicBezTo>
                    <a:pt x="0" y="359"/>
                    <a:pt x="0" y="359"/>
                    <a:pt x="0" y="359"/>
                  </a:cubicBezTo>
                  <a:cubicBezTo>
                    <a:pt x="17" y="393"/>
                    <a:pt x="27" y="409"/>
                    <a:pt x="39" y="422"/>
                  </a:cubicBezTo>
                  <a:cubicBezTo>
                    <a:pt x="74" y="456"/>
                    <a:pt x="140" y="470"/>
                    <a:pt x="189" y="470"/>
                  </a:cubicBezTo>
                  <a:cubicBezTo>
                    <a:pt x="206" y="470"/>
                    <a:pt x="283" y="469"/>
                    <a:pt x="335" y="431"/>
                  </a:cubicBezTo>
                  <a:cubicBezTo>
                    <a:pt x="382" y="395"/>
                    <a:pt x="388" y="346"/>
                    <a:pt x="388" y="323"/>
                  </a:cubicBezTo>
                  <a:cubicBezTo>
                    <a:pt x="388" y="279"/>
                    <a:pt x="367" y="236"/>
                    <a:pt x="328" y="214"/>
                  </a:cubicBezTo>
                  <a:cubicBezTo>
                    <a:pt x="316" y="207"/>
                    <a:pt x="305" y="202"/>
                    <a:pt x="277" y="194"/>
                  </a:cubicBezTo>
                  <a:cubicBezTo>
                    <a:pt x="175" y="175"/>
                    <a:pt x="175" y="175"/>
                    <a:pt x="175" y="175"/>
                  </a:cubicBezTo>
                  <a:cubicBezTo>
                    <a:pt x="151" y="169"/>
                    <a:pt x="129" y="164"/>
                    <a:pt x="118" y="143"/>
                  </a:cubicBezTo>
                  <a:cubicBezTo>
                    <a:pt x="113" y="135"/>
                    <a:pt x="112" y="127"/>
                    <a:pt x="112" y="124"/>
                  </a:cubicBezTo>
                  <a:cubicBezTo>
                    <a:pt x="112" y="115"/>
                    <a:pt x="116" y="106"/>
                    <a:pt x="118" y="104"/>
                  </a:cubicBezTo>
                  <a:cubicBezTo>
                    <a:pt x="131" y="81"/>
                    <a:pt x="161" y="78"/>
                    <a:pt x="169" y="77"/>
                  </a:cubicBezTo>
                  <a:cubicBezTo>
                    <a:pt x="179" y="75"/>
                    <a:pt x="188" y="75"/>
                    <a:pt x="192" y="75"/>
                  </a:cubicBezTo>
                  <a:cubicBezTo>
                    <a:pt x="246" y="75"/>
                    <a:pt x="264" y="105"/>
                    <a:pt x="276" y="124"/>
                  </a:cubicBezTo>
                  <a:cubicBezTo>
                    <a:pt x="365" y="105"/>
                    <a:pt x="365" y="105"/>
                    <a:pt x="365" y="105"/>
                  </a:cubicBezTo>
                  <a:cubicBezTo>
                    <a:pt x="349" y="73"/>
                    <a:pt x="343" y="63"/>
                    <a:pt x="331" y="50"/>
                  </a:cubicBezTo>
                  <a:cubicBezTo>
                    <a:pt x="298" y="15"/>
                    <a:pt x="239" y="0"/>
                    <a:pt x="193" y="0"/>
                  </a:cubicBezTo>
                  <a:cubicBezTo>
                    <a:pt x="148" y="0"/>
                    <a:pt x="97" y="11"/>
                    <a:pt x="63" y="40"/>
                  </a:cubicBezTo>
                  <a:cubicBezTo>
                    <a:pt x="35" y="65"/>
                    <a:pt x="16" y="107"/>
                    <a:pt x="16" y="147"/>
                  </a:cubicBezTo>
                  <a:cubicBezTo>
                    <a:pt x="16" y="208"/>
                    <a:pt x="54" y="238"/>
                    <a:pt x="73" y="250"/>
                  </a:cubicBezTo>
                  <a:cubicBezTo>
                    <a:pt x="91" y="261"/>
                    <a:pt x="107" y="265"/>
                    <a:pt x="126" y="271"/>
                  </a:cubicBezTo>
                  <a:cubicBezTo>
                    <a:pt x="229" y="293"/>
                    <a:pt x="229" y="293"/>
                    <a:pt x="229" y="2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47" name="Freeform 13"/>
            <p:cNvSpPr>
              <a:spLocks noEditPoints="1"/>
            </p:cNvSpPr>
            <p:nvPr/>
          </p:nvSpPr>
          <p:spPr bwMode="auto">
            <a:xfrm>
              <a:off x="1474" y="6537"/>
              <a:ext cx="323" cy="359"/>
            </a:xfrm>
            <a:custGeom>
              <a:avLst/>
              <a:gdLst>
                <a:gd name="T0" fmla="*/ 7 w 422"/>
                <a:gd name="T1" fmla="*/ 223 h 469"/>
                <a:gd name="T2" fmla="*/ 105 w 422"/>
                <a:gd name="T3" fmla="*/ 440 h 469"/>
                <a:gd name="T4" fmla="*/ 211 w 422"/>
                <a:gd name="T5" fmla="*/ 469 h 469"/>
                <a:gd name="T6" fmla="*/ 373 w 422"/>
                <a:gd name="T7" fmla="*/ 392 h 469"/>
                <a:gd name="T8" fmla="*/ 422 w 422"/>
                <a:gd name="T9" fmla="*/ 234 h 469"/>
                <a:gd name="T10" fmla="*/ 221 w 422"/>
                <a:gd name="T11" fmla="*/ 0 h 469"/>
                <a:gd name="T12" fmla="*/ 71 w 422"/>
                <a:gd name="T13" fmla="*/ 63 h 469"/>
                <a:gd name="T14" fmla="*/ 7 w 422"/>
                <a:gd name="T15" fmla="*/ 223 h 469"/>
                <a:gd name="T16" fmla="*/ 112 w 422"/>
                <a:gd name="T17" fmla="*/ 234 h 469"/>
                <a:gd name="T18" fmla="*/ 152 w 422"/>
                <a:gd name="T19" fmla="*/ 109 h 469"/>
                <a:gd name="T20" fmla="*/ 219 w 422"/>
                <a:gd name="T21" fmla="*/ 83 h 469"/>
                <a:gd name="T22" fmla="*/ 277 w 422"/>
                <a:gd name="T23" fmla="*/ 106 h 469"/>
                <a:gd name="T24" fmla="*/ 315 w 422"/>
                <a:gd name="T25" fmla="*/ 211 h 469"/>
                <a:gd name="T26" fmla="*/ 316 w 422"/>
                <a:gd name="T27" fmla="*/ 240 h 469"/>
                <a:gd name="T28" fmla="*/ 269 w 422"/>
                <a:gd name="T29" fmla="*/ 369 h 469"/>
                <a:gd name="T30" fmla="*/ 213 w 422"/>
                <a:gd name="T31" fmla="*/ 388 h 469"/>
                <a:gd name="T32" fmla="*/ 117 w 422"/>
                <a:gd name="T33" fmla="*/ 299 h 469"/>
                <a:gd name="T34" fmla="*/ 112 w 422"/>
                <a:gd name="T35" fmla="*/ 234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2" h="469">
                  <a:moveTo>
                    <a:pt x="7" y="223"/>
                  </a:moveTo>
                  <a:cubicBezTo>
                    <a:pt x="0" y="345"/>
                    <a:pt x="62" y="415"/>
                    <a:pt x="105" y="440"/>
                  </a:cubicBezTo>
                  <a:cubicBezTo>
                    <a:pt x="147" y="467"/>
                    <a:pt x="194" y="469"/>
                    <a:pt x="211" y="469"/>
                  </a:cubicBezTo>
                  <a:cubicBezTo>
                    <a:pt x="243" y="469"/>
                    <a:pt x="318" y="463"/>
                    <a:pt x="373" y="392"/>
                  </a:cubicBezTo>
                  <a:cubicBezTo>
                    <a:pt x="407" y="346"/>
                    <a:pt x="422" y="290"/>
                    <a:pt x="422" y="234"/>
                  </a:cubicBezTo>
                  <a:cubicBezTo>
                    <a:pt x="422" y="113"/>
                    <a:pt x="351" y="0"/>
                    <a:pt x="221" y="0"/>
                  </a:cubicBezTo>
                  <a:cubicBezTo>
                    <a:pt x="195" y="0"/>
                    <a:pt x="125" y="6"/>
                    <a:pt x="71" y="63"/>
                  </a:cubicBezTo>
                  <a:cubicBezTo>
                    <a:pt x="14" y="123"/>
                    <a:pt x="8" y="197"/>
                    <a:pt x="7" y="223"/>
                  </a:cubicBezTo>
                  <a:close/>
                  <a:moveTo>
                    <a:pt x="112" y="234"/>
                  </a:moveTo>
                  <a:cubicBezTo>
                    <a:pt x="114" y="195"/>
                    <a:pt x="122" y="140"/>
                    <a:pt x="152" y="109"/>
                  </a:cubicBezTo>
                  <a:cubicBezTo>
                    <a:pt x="175" y="86"/>
                    <a:pt x="207" y="83"/>
                    <a:pt x="219" y="83"/>
                  </a:cubicBezTo>
                  <a:cubicBezTo>
                    <a:pt x="249" y="83"/>
                    <a:pt x="269" y="98"/>
                    <a:pt x="277" y="106"/>
                  </a:cubicBezTo>
                  <a:cubicBezTo>
                    <a:pt x="314" y="141"/>
                    <a:pt x="315" y="196"/>
                    <a:pt x="315" y="211"/>
                  </a:cubicBezTo>
                  <a:cubicBezTo>
                    <a:pt x="316" y="220"/>
                    <a:pt x="316" y="229"/>
                    <a:pt x="316" y="240"/>
                  </a:cubicBezTo>
                  <a:cubicBezTo>
                    <a:pt x="316" y="256"/>
                    <a:pt x="319" y="330"/>
                    <a:pt x="269" y="369"/>
                  </a:cubicBezTo>
                  <a:cubicBezTo>
                    <a:pt x="259" y="376"/>
                    <a:pt x="242" y="388"/>
                    <a:pt x="213" y="388"/>
                  </a:cubicBezTo>
                  <a:cubicBezTo>
                    <a:pt x="141" y="388"/>
                    <a:pt x="120" y="317"/>
                    <a:pt x="117" y="299"/>
                  </a:cubicBezTo>
                  <a:cubicBezTo>
                    <a:pt x="110" y="271"/>
                    <a:pt x="111" y="242"/>
                    <a:pt x="112" y="2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48" name="Freeform 14"/>
            <p:cNvSpPr/>
            <p:nvPr/>
          </p:nvSpPr>
          <p:spPr bwMode="auto">
            <a:xfrm>
              <a:off x="1870" y="6537"/>
              <a:ext cx="176" cy="352"/>
            </a:xfrm>
            <a:custGeom>
              <a:avLst/>
              <a:gdLst>
                <a:gd name="T0" fmla="*/ 0 w 230"/>
                <a:gd name="T1" fmla="*/ 9 h 460"/>
                <a:gd name="T2" fmla="*/ 0 w 230"/>
                <a:gd name="T3" fmla="*/ 460 h 460"/>
                <a:gd name="T4" fmla="*/ 36 w 230"/>
                <a:gd name="T5" fmla="*/ 458 h 460"/>
                <a:gd name="T6" fmla="*/ 99 w 230"/>
                <a:gd name="T7" fmla="*/ 459 h 460"/>
                <a:gd name="T8" fmla="*/ 99 w 230"/>
                <a:gd name="T9" fmla="*/ 273 h 460"/>
                <a:gd name="T10" fmla="*/ 143 w 230"/>
                <a:gd name="T11" fmla="*/ 138 h 460"/>
                <a:gd name="T12" fmla="*/ 206 w 230"/>
                <a:gd name="T13" fmla="*/ 110 h 460"/>
                <a:gd name="T14" fmla="*/ 229 w 230"/>
                <a:gd name="T15" fmla="*/ 109 h 460"/>
                <a:gd name="T16" fmla="*/ 230 w 230"/>
                <a:gd name="T17" fmla="*/ 0 h 460"/>
                <a:gd name="T18" fmla="*/ 162 w 230"/>
                <a:gd name="T19" fmla="*/ 17 h 460"/>
                <a:gd name="T20" fmla="*/ 91 w 230"/>
                <a:gd name="T21" fmla="*/ 121 h 460"/>
                <a:gd name="T22" fmla="*/ 91 w 230"/>
                <a:gd name="T23" fmla="*/ 9 h 460"/>
                <a:gd name="T24" fmla="*/ 0 w 230"/>
                <a:gd name="T25" fmla="*/ 9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0" h="460">
                  <a:moveTo>
                    <a:pt x="0" y="9"/>
                  </a:moveTo>
                  <a:cubicBezTo>
                    <a:pt x="0" y="460"/>
                    <a:pt x="0" y="460"/>
                    <a:pt x="0" y="460"/>
                  </a:cubicBezTo>
                  <a:cubicBezTo>
                    <a:pt x="36" y="458"/>
                    <a:pt x="36" y="458"/>
                    <a:pt x="36" y="458"/>
                  </a:cubicBezTo>
                  <a:cubicBezTo>
                    <a:pt x="57" y="457"/>
                    <a:pt x="79" y="458"/>
                    <a:pt x="99" y="459"/>
                  </a:cubicBezTo>
                  <a:cubicBezTo>
                    <a:pt x="99" y="273"/>
                    <a:pt x="99" y="273"/>
                    <a:pt x="99" y="273"/>
                  </a:cubicBezTo>
                  <a:cubicBezTo>
                    <a:pt x="100" y="254"/>
                    <a:pt x="96" y="184"/>
                    <a:pt x="143" y="138"/>
                  </a:cubicBezTo>
                  <a:cubicBezTo>
                    <a:pt x="168" y="113"/>
                    <a:pt x="191" y="111"/>
                    <a:pt x="206" y="110"/>
                  </a:cubicBezTo>
                  <a:cubicBezTo>
                    <a:pt x="213" y="109"/>
                    <a:pt x="221" y="109"/>
                    <a:pt x="229" y="109"/>
                  </a:cubicBezTo>
                  <a:cubicBezTo>
                    <a:pt x="230" y="0"/>
                    <a:pt x="230" y="0"/>
                    <a:pt x="230" y="0"/>
                  </a:cubicBezTo>
                  <a:cubicBezTo>
                    <a:pt x="218" y="0"/>
                    <a:pt x="190" y="0"/>
                    <a:pt x="162" y="17"/>
                  </a:cubicBezTo>
                  <a:cubicBezTo>
                    <a:pt x="123" y="40"/>
                    <a:pt x="107" y="79"/>
                    <a:pt x="91" y="121"/>
                  </a:cubicBezTo>
                  <a:cubicBezTo>
                    <a:pt x="91" y="9"/>
                    <a:pt x="91" y="9"/>
                    <a:pt x="91" y="9"/>
                  </a:cubicBez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49" name="Freeform 15"/>
            <p:cNvSpPr/>
            <p:nvPr/>
          </p:nvSpPr>
          <p:spPr bwMode="auto">
            <a:xfrm>
              <a:off x="2286" y="6426"/>
              <a:ext cx="86" cy="461"/>
            </a:xfrm>
            <a:custGeom>
              <a:avLst/>
              <a:gdLst>
                <a:gd name="T0" fmla="*/ 0 w 86"/>
                <a:gd name="T1" fmla="*/ 425 h 461"/>
                <a:gd name="T2" fmla="*/ 0 w 86"/>
                <a:gd name="T3" fmla="*/ 461 h 461"/>
                <a:gd name="T4" fmla="*/ 86 w 86"/>
                <a:gd name="T5" fmla="*/ 461 h 461"/>
                <a:gd name="T6" fmla="*/ 86 w 86"/>
                <a:gd name="T7" fmla="*/ 0 h 461"/>
                <a:gd name="T8" fmla="*/ 1 w 86"/>
                <a:gd name="T9" fmla="*/ 0 h 461"/>
                <a:gd name="T10" fmla="*/ 1 w 86"/>
                <a:gd name="T11" fmla="*/ 48 h 461"/>
                <a:gd name="T12" fmla="*/ 0 w 86"/>
                <a:gd name="T13" fmla="*/ 425 h 461"/>
                <a:gd name="T14" fmla="*/ 0 w 86"/>
                <a:gd name="T15" fmla="*/ 425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461">
                  <a:moveTo>
                    <a:pt x="0" y="425"/>
                  </a:moveTo>
                  <a:lnTo>
                    <a:pt x="0" y="461"/>
                  </a:lnTo>
                  <a:lnTo>
                    <a:pt x="86" y="461"/>
                  </a:lnTo>
                  <a:lnTo>
                    <a:pt x="86" y="0"/>
                  </a:lnTo>
                  <a:lnTo>
                    <a:pt x="1" y="0"/>
                  </a:lnTo>
                  <a:lnTo>
                    <a:pt x="1" y="48"/>
                  </a:lnTo>
                  <a:lnTo>
                    <a:pt x="0" y="425"/>
                  </a:lnTo>
                  <a:lnTo>
                    <a:pt x="0" y="4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50" name="Freeform 16"/>
            <p:cNvSpPr/>
            <p:nvPr/>
          </p:nvSpPr>
          <p:spPr bwMode="auto">
            <a:xfrm>
              <a:off x="2468" y="6536"/>
              <a:ext cx="282" cy="353"/>
            </a:xfrm>
            <a:custGeom>
              <a:avLst/>
              <a:gdLst>
                <a:gd name="T0" fmla="*/ 0 w 368"/>
                <a:gd name="T1" fmla="*/ 10 h 461"/>
                <a:gd name="T2" fmla="*/ 0 w 368"/>
                <a:gd name="T3" fmla="*/ 458 h 461"/>
                <a:gd name="T4" fmla="*/ 101 w 368"/>
                <a:gd name="T5" fmla="*/ 461 h 461"/>
                <a:gd name="T6" fmla="*/ 101 w 368"/>
                <a:gd name="T7" fmla="*/ 223 h 461"/>
                <a:gd name="T8" fmla="*/ 147 w 368"/>
                <a:gd name="T9" fmla="*/ 103 h 461"/>
                <a:gd name="T10" fmla="*/ 198 w 368"/>
                <a:gd name="T11" fmla="*/ 84 h 461"/>
                <a:gd name="T12" fmla="*/ 243 w 368"/>
                <a:gd name="T13" fmla="*/ 100 h 461"/>
                <a:gd name="T14" fmla="*/ 271 w 368"/>
                <a:gd name="T15" fmla="*/ 190 h 461"/>
                <a:gd name="T16" fmla="*/ 271 w 368"/>
                <a:gd name="T17" fmla="*/ 461 h 461"/>
                <a:gd name="T18" fmla="*/ 368 w 368"/>
                <a:gd name="T19" fmla="*/ 461 h 461"/>
                <a:gd name="T20" fmla="*/ 368 w 368"/>
                <a:gd name="T21" fmla="*/ 156 h 461"/>
                <a:gd name="T22" fmla="*/ 362 w 368"/>
                <a:gd name="T23" fmla="*/ 106 h 461"/>
                <a:gd name="T24" fmla="*/ 345 w 368"/>
                <a:gd name="T25" fmla="*/ 63 h 461"/>
                <a:gd name="T26" fmla="*/ 312 w 368"/>
                <a:gd name="T27" fmla="*/ 25 h 461"/>
                <a:gd name="T28" fmla="*/ 232 w 368"/>
                <a:gd name="T29" fmla="*/ 0 h 461"/>
                <a:gd name="T30" fmla="*/ 114 w 368"/>
                <a:gd name="T31" fmla="*/ 66 h 461"/>
                <a:gd name="T32" fmla="*/ 93 w 368"/>
                <a:gd name="T33" fmla="*/ 107 h 461"/>
                <a:gd name="T34" fmla="*/ 93 w 368"/>
                <a:gd name="T35" fmla="*/ 10 h 461"/>
                <a:gd name="T36" fmla="*/ 0 w 368"/>
                <a:gd name="T37" fmla="*/ 1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8" h="461">
                  <a:moveTo>
                    <a:pt x="0" y="10"/>
                  </a:moveTo>
                  <a:cubicBezTo>
                    <a:pt x="0" y="458"/>
                    <a:pt x="0" y="458"/>
                    <a:pt x="0" y="458"/>
                  </a:cubicBezTo>
                  <a:cubicBezTo>
                    <a:pt x="101" y="461"/>
                    <a:pt x="101" y="461"/>
                    <a:pt x="101" y="461"/>
                  </a:cubicBezTo>
                  <a:cubicBezTo>
                    <a:pt x="101" y="223"/>
                    <a:pt x="101" y="223"/>
                    <a:pt x="101" y="223"/>
                  </a:cubicBezTo>
                  <a:cubicBezTo>
                    <a:pt x="104" y="176"/>
                    <a:pt x="107" y="134"/>
                    <a:pt x="147" y="103"/>
                  </a:cubicBezTo>
                  <a:cubicBezTo>
                    <a:pt x="168" y="86"/>
                    <a:pt x="189" y="84"/>
                    <a:pt x="198" y="84"/>
                  </a:cubicBezTo>
                  <a:cubicBezTo>
                    <a:pt x="222" y="84"/>
                    <a:pt x="236" y="94"/>
                    <a:pt x="243" y="100"/>
                  </a:cubicBezTo>
                  <a:cubicBezTo>
                    <a:pt x="270" y="123"/>
                    <a:pt x="270" y="155"/>
                    <a:pt x="271" y="190"/>
                  </a:cubicBezTo>
                  <a:cubicBezTo>
                    <a:pt x="271" y="461"/>
                    <a:pt x="271" y="461"/>
                    <a:pt x="271" y="461"/>
                  </a:cubicBezTo>
                  <a:cubicBezTo>
                    <a:pt x="368" y="461"/>
                    <a:pt x="368" y="461"/>
                    <a:pt x="368" y="461"/>
                  </a:cubicBezTo>
                  <a:cubicBezTo>
                    <a:pt x="368" y="156"/>
                    <a:pt x="368" y="156"/>
                    <a:pt x="368" y="156"/>
                  </a:cubicBezTo>
                  <a:cubicBezTo>
                    <a:pt x="367" y="151"/>
                    <a:pt x="367" y="126"/>
                    <a:pt x="362" y="106"/>
                  </a:cubicBezTo>
                  <a:cubicBezTo>
                    <a:pt x="356" y="84"/>
                    <a:pt x="349" y="70"/>
                    <a:pt x="345" y="63"/>
                  </a:cubicBezTo>
                  <a:cubicBezTo>
                    <a:pt x="337" y="48"/>
                    <a:pt x="325" y="34"/>
                    <a:pt x="312" y="25"/>
                  </a:cubicBezTo>
                  <a:cubicBezTo>
                    <a:pt x="300" y="16"/>
                    <a:pt x="273" y="1"/>
                    <a:pt x="232" y="0"/>
                  </a:cubicBezTo>
                  <a:cubicBezTo>
                    <a:pt x="161" y="0"/>
                    <a:pt x="128" y="44"/>
                    <a:pt x="114" y="66"/>
                  </a:cubicBezTo>
                  <a:cubicBezTo>
                    <a:pt x="107" y="78"/>
                    <a:pt x="98" y="95"/>
                    <a:pt x="93" y="107"/>
                  </a:cubicBezTo>
                  <a:cubicBezTo>
                    <a:pt x="93" y="10"/>
                    <a:pt x="93" y="10"/>
                    <a:pt x="93" y="10"/>
                  </a:cubicBezTo>
                  <a:cubicBezTo>
                    <a:pt x="0" y="10"/>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51" name="Freeform 17"/>
            <p:cNvSpPr/>
            <p:nvPr/>
          </p:nvSpPr>
          <p:spPr bwMode="auto">
            <a:xfrm>
              <a:off x="2803" y="6447"/>
              <a:ext cx="190" cy="444"/>
            </a:xfrm>
            <a:custGeom>
              <a:avLst/>
              <a:gdLst>
                <a:gd name="T0" fmla="*/ 0 w 248"/>
                <a:gd name="T1" fmla="*/ 127 h 581"/>
                <a:gd name="T2" fmla="*/ 0 w 248"/>
                <a:gd name="T3" fmla="*/ 211 h 581"/>
                <a:gd name="T4" fmla="*/ 54 w 248"/>
                <a:gd name="T5" fmla="*/ 211 h 581"/>
                <a:gd name="T6" fmla="*/ 54 w 248"/>
                <a:gd name="T7" fmla="*/ 460 h 581"/>
                <a:gd name="T8" fmla="*/ 88 w 248"/>
                <a:gd name="T9" fmla="*/ 550 h 581"/>
                <a:gd name="T10" fmla="*/ 185 w 248"/>
                <a:gd name="T11" fmla="*/ 581 h 581"/>
                <a:gd name="T12" fmla="*/ 247 w 248"/>
                <a:gd name="T13" fmla="*/ 578 h 581"/>
                <a:gd name="T14" fmla="*/ 248 w 248"/>
                <a:gd name="T15" fmla="*/ 495 h 581"/>
                <a:gd name="T16" fmla="*/ 167 w 248"/>
                <a:gd name="T17" fmla="*/ 479 h 581"/>
                <a:gd name="T18" fmla="*/ 154 w 248"/>
                <a:gd name="T19" fmla="*/ 436 h 581"/>
                <a:gd name="T20" fmla="*/ 154 w 248"/>
                <a:gd name="T21" fmla="*/ 210 h 581"/>
                <a:gd name="T22" fmla="*/ 243 w 248"/>
                <a:gd name="T23" fmla="*/ 210 h 581"/>
                <a:gd name="T24" fmla="*/ 243 w 248"/>
                <a:gd name="T25" fmla="*/ 126 h 581"/>
                <a:gd name="T26" fmla="*/ 153 w 248"/>
                <a:gd name="T27" fmla="*/ 126 h 581"/>
                <a:gd name="T28" fmla="*/ 153 w 248"/>
                <a:gd name="T29" fmla="*/ 0 h 581"/>
                <a:gd name="T30" fmla="*/ 72 w 248"/>
                <a:gd name="T31" fmla="*/ 6 h 581"/>
                <a:gd name="T32" fmla="*/ 60 w 248"/>
                <a:gd name="T33" fmla="*/ 127 h 581"/>
                <a:gd name="T34" fmla="*/ 0 w 248"/>
                <a:gd name="T35" fmla="*/ 127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8" h="581">
                  <a:moveTo>
                    <a:pt x="0" y="127"/>
                  </a:moveTo>
                  <a:cubicBezTo>
                    <a:pt x="0" y="211"/>
                    <a:pt x="0" y="211"/>
                    <a:pt x="0" y="211"/>
                  </a:cubicBezTo>
                  <a:cubicBezTo>
                    <a:pt x="54" y="211"/>
                    <a:pt x="54" y="211"/>
                    <a:pt x="54" y="211"/>
                  </a:cubicBezTo>
                  <a:cubicBezTo>
                    <a:pt x="54" y="460"/>
                    <a:pt x="54" y="460"/>
                    <a:pt x="54" y="460"/>
                  </a:cubicBezTo>
                  <a:cubicBezTo>
                    <a:pt x="59" y="495"/>
                    <a:pt x="62" y="524"/>
                    <a:pt x="88" y="550"/>
                  </a:cubicBezTo>
                  <a:cubicBezTo>
                    <a:pt x="113" y="577"/>
                    <a:pt x="147" y="581"/>
                    <a:pt x="185" y="581"/>
                  </a:cubicBezTo>
                  <a:cubicBezTo>
                    <a:pt x="206" y="581"/>
                    <a:pt x="227" y="579"/>
                    <a:pt x="247" y="578"/>
                  </a:cubicBezTo>
                  <a:cubicBezTo>
                    <a:pt x="248" y="495"/>
                    <a:pt x="248" y="495"/>
                    <a:pt x="248" y="495"/>
                  </a:cubicBezTo>
                  <a:cubicBezTo>
                    <a:pt x="220" y="498"/>
                    <a:pt x="186" y="501"/>
                    <a:pt x="167" y="479"/>
                  </a:cubicBezTo>
                  <a:cubicBezTo>
                    <a:pt x="159" y="469"/>
                    <a:pt x="156" y="460"/>
                    <a:pt x="154" y="436"/>
                  </a:cubicBezTo>
                  <a:cubicBezTo>
                    <a:pt x="154" y="210"/>
                    <a:pt x="154" y="210"/>
                    <a:pt x="154" y="210"/>
                  </a:cubicBezTo>
                  <a:cubicBezTo>
                    <a:pt x="243" y="210"/>
                    <a:pt x="243" y="210"/>
                    <a:pt x="243" y="210"/>
                  </a:cubicBezTo>
                  <a:cubicBezTo>
                    <a:pt x="243" y="126"/>
                    <a:pt x="243" y="126"/>
                    <a:pt x="243" y="126"/>
                  </a:cubicBezTo>
                  <a:cubicBezTo>
                    <a:pt x="153" y="126"/>
                    <a:pt x="153" y="126"/>
                    <a:pt x="153" y="126"/>
                  </a:cubicBezTo>
                  <a:cubicBezTo>
                    <a:pt x="153" y="0"/>
                    <a:pt x="153" y="0"/>
                    <a:pt x="153" y="0"/>
                  </a:cubicBezTo>
                  <a:cubicBezTo>
                    <a:pt x="72" y="6"/>
                    <a:pt x="72" y="6"/>
                    <a:pt x="72" y="6"/>
                  </a:cubicBezTo>
                  <a:cubicBezTo>
                    <a:pt x="60" y="127"/>
                    <a:pt x="60" y="127"/>
                    <a:pt x="60" y="127"/>
                  </a:cubicBezTo>
                  <a:cubicBezTo>
                    <a:pt x="0" y="127"/>
                    <a:pt x="0" y="127"/>
                    <a:pt x="0"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52" name="Freeform 18"/>
            <p:cNvSpPr>
              <a:spLocks noEditPoints="1"/>
            </p:cNvSpPr>
            <p:nvPr/>
          </p:nvSpPr>
          <p:spPr bwMode="auto">
            <a:xfrm>
              <a:off x="3024" y="6537"/>
              <a:ext cx="308" cy="359"/>
            </a:xfrm>
            <a:custGeom>
              <a:avLst/>
              <a:gdLst>
                <a:gd name="T0" fmla="*/ 402 w 402"/>
                <a:gd name="T1" fmla="*/ 248 h 469"/>
                <a:gd name="T2" fmla="*/ 392 w 402"/>
                <a:gd name="T3" fmla="*/ 143 h 469"/>
                <a:gd name="T4" fmla="*/ 364 w 402"/>
                <a:gd name="T5" fmla="*/ 82 h 469"/>
                <a:gd name="T6" fmla="*/ 205 w 402"/>
                <a:gd name="T7" fmla="*/ 0 h 469"/>
                <a:gd name="T8" fmla="*/ 13 w 402"/>
                <a:gd name="T9" fmla="*/ 142 h 469"/>
                <a:gd name="T10" fmla="*/ 0 w 402"/>
                <a:gd name="T11" fmla="*/ 235 h 469"/>
                <a:gd name="T12" fmla="*/ 97 w 402"/>
                <a:gd name="T13" fmla="*/ 441 h 469"/>
                <a:gd name="T14" fmla="*/ 201 w 402"/>
                <a:gd name="T15" fmla="*/ 469 h 469"/>
                <a:gd name="T16" fmla="*/ 367 w 402"/>
                <a:gd name="T17" fmla="*/ 387 h 469"/>
                <a:gd name="T18" fmla="*/ 397 w 402"/>
                <a:gd name="T19" fmla="*/ 330 h 469"/>
                <a:gd name="T20" fmla="*/ 304 w 402"/>
                <a:gd name="T21" fmla="*/ 315 h 469"/>
                <a:gd name="T22" fmla="*/ 291 w 402"/>
                <a:gd name="T23" fmla="*/ 344 h 469"/>
                <a:gd name="T24" fmla="*/ 207 w 402"/>
                <a:gd name="T25" fmla="*/ 389 h 469"/>
                <a:gd name="T26" fmla="*/ 149 w 402"/>
                <a:gd name="T27" fmla="*/ 366 h 469"/>
                <a:gd name="T28" fmla="*/ 108 w 402"/>
                <a:gd name="T29" fmla="*/ 274 h 469"/>
                <a:gd name="T30" fmla="*/ 106 w 402"/>
                <a:gd name="T31" fmla="*/ 249 h 469"/>
                <a:gd name="T32" fmla="*/ 402 w 402"/>
                <a:gd name="T33" fmla="*/ 248 h 469"/>
                <a:gd name="T34" fmla="*/ 103 w 402"/>
                <a:gd name="T35" fmla="*/ 183 h 469"/>
                <a:gd name="T36" fmla="*/ 113 w 402"/>
                <a:gd name="T37" fmla="*/ 140 h 469"/>
                <a:gd name="T38" fmla="*/ 167 w 402"/>
                <a:gd name="T39" fmla="*/ 80 h 469"/>
                <a:gd name="T40" fmla="*/ 203 w 402"/>
                <a:gd name="T41" fmla="*/ 71 h 469"/>
                <a:gd name="T42" fmla="*/ 256 w 402"/>
                <a:gd name="T43" fmla="*/ 90 h 469"/>
                <a:gd name="T44" fmla="*/ 301 w 402"/>
                <a:gd name="T45" fmla="*/ 183 h 469"/>
                <a:gd name="T46" fmla="*/ 103 w 402"/>
                <a:gd name="T47" fmla="*/ 18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2" h="469">
                  <a:moveTo>
                    <a:pt x="402" y="248"/>
                  </a:moveTo>
                  <a:cubicBezTo>
                    <a:pt x="402" y="213"/>
                    <a:pt x="401" y="176"/>
                    <a:pt x="392" y="143"/>
                  </a:cubicBezTo>
                  <a:cubicBezTo>
                    <a:pt x="389" y="132"/>
                    <a:pt x="382" y="108"/>
                    <a:pt x="364" y="82"/>
                  </a:cubicBezTo>
                  <a:cubicBezTo>
                    <a:pt x="313" y="7"/>
                    <a:pt x="237" y="0"/>
                    <a:pt x="205" y="0"/>
                  </a:cubicBezTo>
                  <a:cubicBezTo>
                    <a:pt x="112" y="0"/>
                    <a:pt x="40" y="56"/>
                    <a:pt x="13" y="142"/>
                  </a:cubicBezTo>
                  <a:cubicBezTo>
                    <a:pt x="0" y="182"/>
                    <a:pt x="0" y="221"/>
                    <a:pt x="0" y="235"/>
                  </a:cubicBezTo>
                  <a:cubicBezTo>
                    <a:pt x="0" y="361"/>
                    <a:pt x="50" y="414"/>
                    <a:pt x="97" y="441"/>
                  </a:cubicBezTo>
                  <a:cubicBezTo>
                    <a:pt x="141" y="466"/>
                    <a:pt x="182" y="469"/>
                    <a:pt x="201" y="469"/>
                  </a:cubicBezTo>
                  <a:cubicBezTo>
                    <a:pt x="267" y="469"/>
                    <a:pt x="330" y="440"/>
                    <a:pt x="367" y="387"/>
                  </a:cubicBezTo>
                  <a:cubicBezTo>
                    <a:pt x="382" y="365"/>
                    <a:pt x="394" y="336"/>
                    <a:pt x="397" y="330"/>
                  </a:cubicBezTo>
                  <a:cubicBezTo>
                    <a:pt x="304" y="315"/>
                    <a:pt x="304" y="315"/>
                    <a:pt x="304" y="315"/>
                  </a:cubicBezTo>
                  <a:cubicBezTo>
                    <a:pt x="301" y="325"/>
                    <a:pt x="297" y="334"/>
                    <a:pt x="291" y="344"/>
                  </a:cubicBezTo>
                  <a:cubicBezTo>
                    <a:pt x="272" y="371"/>
                    <a:pt x="240" y="389"/>
                    <a:pt x="207" y="389"/>
                  </a:cubicBezTo>
                  <a:cubicBezTo>
                    <a:pt x="194" y="389"/>
                    <a:pt x="173" y="387"/>
                    <a:pt x="149" y="366"/>
                  </a:cubicBezTo>
                  <a:cubicBezTo>
                    <a:pt x="112" y="333"/>
                    <a:pt x="109" y="289"/>
                    <a:pt x="108" y="274"/>
                  </a:cubicBezTo>
                  <a:cubicBezTo>
                    <a:pt x="107" y="265"/>
                    <a:pt x="106" y="256"/>
                    <a:pt x="106" y="249"/>
                  </a:cubicBezTo>
                  <a:cubicBezTo>
                    <a:pt x="402" y="248"/>
                    <a:pt x="402" y="248"/>
                    <a:pt x="402" y="248"/>
                  </a:cubicBezTo>
                  <a:close/>
                  <a:moveTo>
                    <a:pt x="103" y="183"/>
                  </a:moveTo>
                  <a:cubicBezTo>
                    <a:pt x="106" y="159"/>
                    <a:pt x="108" y="152"/>
                    <a:pt x="113" y="140"/>
                  </a:cubicBezTo>
                  <a:cubicBezTo>
                    <a:pt x="127" y="103"/>
                    <a:pt x="154" y="87"/>
                    <a:pt x="167" y="80"/>
                  </a:cubicBezTo>
                  <a:cubicBezTo>
                    <a:pt x="173" y="77"/>
                    <a:pt x="186" y="71"/>
                    <a:pt x="203" y="71"/>
                  </a:cubicBezTo>
                  <a:cubicBezTo>
                    <a:pt x="213" y="71"/>
                    <a:pt x="233" y="73"/>
                    <a:pt x="256" y="90"/>
                  </a:cubicBezTo>
                  <a:cubicBezTo>
                    <a:pt x="288" y="114"/>
                    <a:pt x="294" y="145"/>
                    <a:pt x="301" y="183"/>
                  </a:cubicBezTo>
                  <a:cubicBezTo>
                    <a:pt x="103" y="183"/>
                    <a:pt x="103" y="183"/>
                    <a:pt x="103"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53" name="Freeform 19"/>
            <p:cNvSpPr/>
            <p:nvPr/>
          </p:nvSpPr>
          <p:spPr bwMode="auto">
            <a:xfrm>
              <a:off x="3398" y="6424"/>
              <a:ext cx="81" cy="465"/>
            </a:xfrm>
            <a:custGeom>
              <a:avLst/>
              <a:gdLst>
                <a:gd name="T0" fmla="*/ 0 w 81"/>
                <a:gd name="T1" fmla="*/ 0 h 465"/>
                <a:gd name="T2" fmla="*/ 0 w 81"/>
                <a:gd name="T3" fmla="*/ 465 h 465"/>
                <a:gd name="T4" fmla="*/ 81 w 81"/>
                <a:gd name="T5" fmla="*/ 465 h 465"/>
                <a:gd name="T6" fmla="*/ 81 w 81"/>
                <a:gd name="T7" fmla="*/ 0 h 465"/>
                <a:gd name="T8" fmla="*/ 0 w 81"/>
                <a:gd name="T9" fmla="*/ 0 h 465"/>
                <a:gd name="T10" fmla="*/ 0 w 81"/>
                <a:gd name="T11" fmla="*/ 0 h 465"/>
              </a:gdLst>
              <a:ahLst/>
              <a:cxnLst>
                <a:cxn ang="0">
                  <a:pos x="T0" y="T1"/>
                </a:cxn>
                <a:cxn ang="0">
                  <a:pos x="T2" y="T3"/>
                </a:cxn>
                <a:cxn ang="0">
                  <a:pos x="T4" y="T5"/>
                </a:cxn>
                <a:cxn ang="0">
                  <a:pos x="T6" y="T7"/>
                </a:cxn>
                <a:cxn ang="0">
                  <a:pos x="T8" y="T9"/>
                </a:cxn>
                <a:cxn ang="0">
                  <a:pos x="T10" y="T11"/>
                </a:cxn>
              </a:cxnLst>
              <a:rect l="0" t="0" r="r" b="b"/>
              <a:pathLst>
                <a:path w="81" h="465">
                  <a:moveTo>
                    <a:pt x="0" y="0"/>
                  </a:moveTo>
                  <a:lnTo>
                    <a:pt x="0" y="465"/>
                  </a:lnTo>
                  <a:lnTo>
                    <a:pt x="81" y="465"/>
                  </a:lnTo>
                  <a:lnTo>
                    <a:pt x="8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54" name="Freeform 20"/>
            <p:cNvSpPr/>
            <p:nvPr/>
          </p:nvSpPr>
          <p:spPr bwMode="auto">
            <a:xfrm>
              <a:off x="3561" y="6424"/>
              <a:ext cx="81" cy="465"/>
            </a:xfrm>
            <a:custGeom>
              <a:avLst/>
              <a:gdLst>
                <a:gd name="T0" fmla="*/ 0 w 81"/>
                <a:gd name="T1" fmla="*/ 0 h 465"/>
                <a:gd name="T2" fmla="*/ 0 w 81"/>
                <a:gd name="T3" fmla="*/ 465 h 465"/>
                <a:gd name="T4" fmla="*/ 81 w 81"/>
                <a:gd name="T5" fmla="*/ 465 h 465"/>
                <a:gd name="T6" fmla="*/ 81 w 81"/>
                <a:gd name="T7" fmla="*/ 0 h 465"/>
                <a:gd name="T8" fmla="*/ 0 w 81"/>
                <a:gd name="T9" fmla="*/ 0 h 465"/>
                <a:gd name="T10" fmla="*/ 0 w 81"/>
                <a:gd name="T11" fmla="*/ 0 h 465"/>
              </a:gdLst>
              <a:ahLst/>
              <a:cxnLst>
                <a:cxn ang="0">
                  <a:pos x="T0" y="T1"/>
                </a:cxn>
                <a:cxn ang="0">
                  <a:pos x="T2" y="T3"/>
                </a:cxn>
                <a:cxn ang="0">
                  <a:pos x="T4" y="T5"/>
                </a:cxn>
                <a:cxn ang="0">
                  <a:pos x="T6" y="T7"/>
                </a:cxn>
                <a:cxn ang="0">
                  <a:pos x="T8" y="T9"/>
                </a:cxn>
                <a:cxn ang="0">
                  <a:pos x="T10" y="T11"/>
                </a:cxn>
              </a:cxnLst>
              <a:rect l="0" t="0" r="r" b="b"/>
              <a:pathLst>
                <a:path w="81" h="465">
                  <a:moveTo>
                    <a:pt x="0" y="0"/>
                  </a:moveTo>
                  <a:lnTo>
                    <a:pt x="0" y="465"/>
                  </a:lnTo>
                  <a:lnTo>
                    <a:pt x="81" y="465"/>
                  </a:lnTo>
                  <a:lnTo>
                    <a:pt x="81"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55" name="Freeform 21"/>
            <p:cNvSpPr>
              <a:spLocks noEditPoints="1"/>
            </p:cNvSpPr>
            <p:nvPr/>
          </p:nvSpPr>
          <p:spPr bwMode="auto">
            <a:xfrm>
              <a:off x="3724" y="6424"/>
              <a:ext cx="78" cy="464"/>
            </a:xfrm>
            <a:custGeom>
              <a:avLst/>
              <a:gdLst>
                <a:gd name="T0" fmla="*/ 0 w 78"/>
                <a:gd name="T1" fmla="*/ 120 h 464"/>
                <a:gd name="T2" fmla="*/ 0 w 78"/>
                <a:gd name="T3" fmla="*/ 464 h 464"/>
                <a:gd name="T4" fmla="*/ 78 w 78"/>
                <a:gd name="T5" fmla="*/ 464 h 464"/>
                <a:gd name="T6" fmla="*/ 78 w 78"/>
                <a:gd name="T7" fmla="*/ 120 h 464"/>
                <a:gd name="T8" fmla="*/ 0 w 78"/>
                <a:gd name="T9" fmla="*/ 120 h 464"/>
                <a:gd name="T10" fmla="*/ 0 w 78"/>
                <a:gd name="T11" fmla="*/ 120 h 464"/>
                <a:gd name="T12" fmla="*/ 1 w 78"/>
                <a:gd name="T13" fmla="*/ 0 h 464"/>
                <a:gd name="T14" fmla="*/ 1 w 78"/>
                <a:gd name="T15" fmla="*/ 82 h 464"/>
                <a:gd name="T16" fmla="*/ 78 w 78"/>
                <a:gd name="T17" fmla="*/ 82 h 464"/>
                <a:gd name="T18" fmla="*/ 78 w 78"/>
                <a:gd name="T19" fmla="*/ 0 h 464"/>
                <a:gd name="T20" fmla="*/ 1 w 78"/>
                <a:gd name="T21" fmla="*/ 0 h 464"/>
                <a:gd name="T22" fmla="*/ 1 w 78"/>
                <a:gd name="T23"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464">
                  <a:moveTo>
                    <a:pt x="0" y="120"/>
                  </a:moveTo>
                  <a:lnTo>
                    <a:pt x="0" y="464"/>
                  </a:lnTo>
                  <a:lnTo>
                    <a:pt x="78" y="464"/>
                  </a:lnTo>
                  <a:lnTo>
                    <a:pt x="78" y="120"/>
                  </a:lnTo>
                  <a:lnTo>
                    <a:pt x="0" y="120"/>
                  </a:lnTo>
                  <a:lnTo>
                    <a:pt x="0" y="120"/>
                  </a:lnTo>
                  <a:close/>
                  <a:moveTo>
                    <a:pt x="1" y="0"/>
                  </a:moveTo>
                  <a:lnTo>
                    <a:pt x="1" y="82"/>
                  </a:lnTo>
                  <a:lnTo>
                    <a:pt x="78" y="82"/>
                  </a:lnTo>
                  <a:lnTo>
                    <a:pt x="78" y="0"/>
                  </a:lnTo>
                  <a:lnTo>
                    <a:pt x="1" y="0"/>
                  </a:lnTo>
                  <a:lnTo>
                    <a:pt x="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56" name="Freeform 22"/>
            <p:cNvSpPr>
              <a:spLocks noEditPoints="1"/>
            </p:cNvSpPr>
            <p:nvPr/>
          </p:nvSpPr>
          <p:spPr bwMode="auto">
            <a:xfrm>
              <a:off x="3861" y="6476"/>
              <a:ext cx="344" cy="530"/>
            </a:xfrm>
            <a:custGeom>
              <a:avLst/>
              <a:gdLst>
                <a:gd name="T0" fmla="*/ 450 w 450"/>
                <a:gd name="T1" fmla="*/ 2 h 693"/>
                <a:gd name="T2" fmla="*/ 346 w 450"/>
                <a:gd name="T3" fmla="*/ 21 h 693"/>
                <a:gd name="T4" fmla="*/ 306 w 450"/>
                <a:gd name="T5" fmla="*/ 90 h 693"/>
                <a:gd name="T6" fmla="*/ 220 w 450"/>
                <a:gd name="T7" fmla="*/ 79 h 693"/>
                <a:gd name="T8" fmla="*/ 84 w 450"/>
                <a:gd name="T9" fmla="*/ 113 h 693"/>
                <a:gd name="T10" fmla="*/ 34 w 450"/>
                <a:gd name="T11" fmla="*/ 214 h 693"/>
                <a:gd name="T12" fmla="*/ 95 w 450"/>
                <a:gd name="T13" fmla="*/ 318 h 693"/>
                <a:gd name="T14" fmla="*/ 34 w 450"/>
                <a:gd name="T15" fmla="*/ 372 h 693"/>
                <a:gd name="T16" fmla="*/ 23 w 450"/>
                <a:gd name="T17" fmla="*/ 407 h 693"/>
                <a:gd name="T18" fmla="*/ 62 w 450"/>
                <a:gd name="T19" fmla="*/ 483 h 693"/>
                <a:gd name="T20" fmla="*/ 8 w 450"/>
                <a:gd name="T21" fmla="*/ 537 h 693"/>
                <a:gd name="T22" fmla="*/ 0 w 450"/>
                <a:gd name="T23" fmla="*/ 574 h 693"/>
                <a:gd name="T24" fmla="*/ 56 w 450"/>
                <a:gd name="T25" fmla="*/ 665 h 693"/>
                <a:gd name="T26" fmla="*/ 95 w 450"/>
                <a:gd name="T27" fmla="*/ 680 h 693"/>
                <a:gd name="T28" fmla="*/ 217 w 450"/>
                <a:gd name="T29" fmla="*/ 693 h 693"/>
                <a:gd name="T30" fmla="*/ 380 w 450"/>
                <a:gd name="T31" fmla="*/ 660 h 693"/>
                <a:gd name="T32" fmla="*/ 449 w 450"/>
                <a:gd name="T33" fmla="*/ 550 h 693"/>
                <a:gd name="T34" fmla="*/ 378 w 450"/>
                <a:gd name="T35" fmla="*/ 445 h 693"/>
                <a:gd name="T36" fmla="*/ 229 w 450"/>
                <a:gd name="T37" fmla="*/ 427 h 693"/>
                <a:gd name="T38" fmla="*/ 143 w 450"/>
                <a:gd name="T39" fmla="*/ 419 h 693"/>
                <a:gd name="T40" fmla="*/ 111 w 450"/>
                <a:gd name="T41" fmla="*/ 379 h 693"/>
                <a:gd name="T42" fmla="*/ 128 w 450"/>
                <a:gd name="T43" fmla="*/ 346 h 693"/>
                <a:gd name="T44" fmla="*/ 137 w 450"/>
                <a:gd name="T45" fmla="*/ 337 h 693"/>
                <a:gd name="T46" fmla="*/ 225 w 450"/>
                <a:gd name="T47" fmla="*/ 350 h 693"/>
                <a:gd name="T48" fmla="*/ 362 w 450"/>
                <a:gd name="T49" fmla="*/ 306 h 693"/>
                <a:gd name="T50" fmla="*/ 406 w 450"/>
                <a:gd name="T51" fmla="*/ 212 h 693"/>
                <a:gd name="T52" fmla="*/ 381 w 450"/>
                <a:gd name="T53" fmla="*/ 138 h 693"/>
                <a:gd name="T54" fmla="*/ 353 w 450"/>
                <a:gd name="T55" fmla="*/ 114 h 693"/>
                <a:gd name="T56" fmla="*/ 369 w 450"/>
                <a:gd name="T57" fmla="*/ 93 h 693"/>
                <a:gd name="T58" fmla="*/ 450 w 450"/>
                <a:gd name="T59" fmla="*/ 79 h 693"/>
                <a:gd name="T60" fmla="*/ 450 w 450"/>
                <a:gd name="T61" fmla="*/ 2 h 693"/>
                <a:gd name="T62" fmla="*/ 107 w 450"/>
                <a:gd name="T63" fmla="*/ 509 h 693"/>
                <a:gd name="T64" fmla="*/ 273 w 450"/>
                <a:gd name="T65" fmla="*/ 521 h 693"/>
                <a:gd name="T66" fmla="*/ 343 w 450"/>
                <a:gd name="T67" fmla="*/ 541 h 693"/>
                <a:gd name="T68" fmla="*/ 355 w 450"/>
                <a:gd name="T69" fmla="*/ 569 h 693"/>
                <a:gd name="T70" fmla="*/ 313 w 450"/>
                <a:gd name="T71" fmla="*/ 618 h 693"/>
                <a:gd name="T72" fmla="*/ 239 w 450"/>
                <a:gd name="T73" fmla="*/ 628 h 693"/>
                <a:gd name="T74" fmla="*/ 99 w 450"/>
                <a:gd name="T75" fmla="*/ 584 h 693"/>
                <a:gd name="T76" fmla="*/ 88 w 450"/>
                <a:gd name="T77" fmla="*/ 549 h 693"/>
                <a:gd name="T78" fmla="*/ 107 w 450"/>
                <a:gd name="T79" fmla="*/ 509 h 693"/>
                <a:gd name="T80" fmla="*/ 138 w 450"/>
                <a:gd name="T81" fmla="*/ 206 h 693"/>
                <a:gd name="T82" fmla="*/ 219 w 450"/>
                <a:gd name="T83" fmla="*/ 140 h 693"/>
                <a:gd name="T84" fmla="*/ 279 w 450"/>
                <a:gd name="T85" fmla="*/ 159 h 693"/>
                <a:gd name="T86" fmla="*/ 302 w 450"/>
                <a:gd name="T87" fmla="*/ 215 h 693"/>
                <a:gd name="T88" fmla="*/ 220 w 450"/>
                <a:gd name="T89" fmla="*/ 291 h 693"/>
                <a:gd name="T90" fmla="*/ 141 w 450"/>
                <a:gd name="T91" fmla="*/ 239 h 693"/>
                <a:gd name="T92" fmla="*/ 138 w 450"/>
                <a:gd name="T93" fmla="*/ 206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0" h="693">
                  <a:moveTo>
                    <a:pt x="450" y="2"/>
                  </a:moveTo>
                  <a:cubicBezTo>
                    <a:pt x="392" y="0"/>
                    <a:pt x="368" y="4"/>
                    <a:pt x="346" y="21"/>
                  </a:cubicBezTo>
                  <a:cubicBezTo>
                    <a:pt x="322" y="40"/>
                    <a:pt x="315" y="61"/>
                    <a:pt x="306" y="90"/>
                  </a:cubicBezTo>
                  <a:cubicBezTo>
                    <a:pt x="274" y="83"/>
                    <a:pt x="254" y="79"/>
                    <a:pt x="220" y="79"/>
                  </a:cubicBezTo>
                  <a:cubicBezTo>
                    <a:pt x="173" y="79"/>
                    <a:pt x="122" y="86"/>
                    <a:pt x="84" y="113"/>
                  </a:cubicBezTo>
                  <a:cubicBezTo>
                    <a:pt x="52" y="137"/>
                    <a:pt x="34" y="174"/>
                    <a:pt x="34" y="214"/>
                  </a:cubicBezTo>
                  <a:cubicBezTo>
                    <a:pt x="34" y="277"/>
                    <a:pt x="79" y="306"/>
                    <a:pt x="95" y="318"/>
                  </a:cubicBezTo>
                  <a:cubicBezTo>
                    <a:pt x="71" y="333"/>
                    <a:pt x="47" y="348"/>
                    <a:pt x="34" y="372"/>
                  </a:cubicBezTo>
                  <a:cubicBezTo>
                    <a:pt x="30" y="377"/>
                    <a:pt x="23" y="390"/>
                    <a:pt x="23" y="407"/>
                  </a:cubicBezTo>
                  <a:cubicBezTo>
                    <a:pt x="23" y="440"/>
                    <a:pt x="41" y="460"/>
                    <a:pt x="62" y="483"/>
                  </a:cubicBezTo>
                  <a:cubicBezTo>
                    <a:pt x="28" y="505"/>
                    <a:pt x="17" y="516"/>
                    <a:pt x="8" y="537"/>
                  </a:cubicBezTo>
                  <a:cubicBezTo>
                    <a:pt x="0" y="553"/>
                    <a:pt x="0" y="566"/>
                    <a:pt x="0" y="574"/>
                  </a:cubicBezTo>
                  <a:cubicBezTo>
                    <a:pt x="0" y="629"/>
                    <a:pt x="41" y="657"/>
                    <a:pt x="56" y="665"/>
                  </a:cubicBezTo>
                  <a:cubicBezTo>
                    <a:pt x="73" y="674"/>
                    <a:pt x="87" y="679"/>
                    <a:pt x="95" y="680"/>
                  </a:cubicBezTo>
                  <a:cubicBezTo>
                    <a:pt x="117" y="685"/>
                    <a:pt x="161" y="693"/>
                    <a:pt x="217" y="693"/>
                  </a:cubicBezTo>
                  <a:cubicBezTo>
                    <a:pt x="301" y="693"/>
                    <a:pt x="347" y="679"/>
                    <a:pt x="380" y="660"/>
                  </a:cubicBezTo>
                  <a:cubicBezTo>
                    <a:pt x="440" y="626"/>
                    <a:pt x="449" y="579"/>
                    <a:pt x="449" y="550"/>
                  </a:cubicBezTo>
                  <a:cubicBezTo>
                    <a:pt x="449" y="503"/>
                    <a:pt x="420" y="464"/>
                    <a:pt x="378" y="445"/>
                  </a:cubicBezTo>
                  <a:cubicBezTo>
                    <a:pt x="347" y="432"/>
                    <a:pt x="302" y="429"/>
                    <a:pt x="229" y="427"/>
                  </a:cubicBezTo>
                  <a:cubicBezTo>
                    <a:pt x="182" y="427"/>
                    <a:pt x="166" y="428"/>
                    <a:pt x="143" y="419"/>
                  </a:cubicBezTo>
                  <a:cubicBezTo>
                    <a:pt x="117" y="410"/>
                    <a:pt x="111" y="391"/>
                    <a:pt x="111" y="379"/>
                  </a:cubicBezTo>
                  <a:cubicBezTo>
                    <a:pt x="111" y="360"/>
                    <a:pt x="123" y="349"/>
                    <a:pt x="128" y="346"/>
                  </a:cubicBezTo>
                  <a:cubicBezTo>
                    <a:pt x="130" y="343"/>
                    <a:pt x="134" y="341"/>
                    <a:pt x="137" y="337"/>
                  </a:cubicBezTo>
                  <a:cubicBezTo>
                    <a:pt x="182" y="348"/>
                    <a:pt x="199" y="350"/>
                    <a:pt x="225" y="350"/>
                  </a:cubicBezTo>
                  <a:cubicBezTo>
                    <a:pt x="294" y="350"/>
                    <a:pt x="341" y="322"/>
                    <a:pt x="362" y="306"/>
                  </a:cubicBezTo>
                  <a:cubicBezTo>
                    <a:pt x="402" y="273"/>
                    <a:pt x="406" y="231"/>
                    <a:pt x="406" y="212"/>
                  </a:cubicBezTo>
                  <a:cubicBezTo>
                    <a:pt x="406" y="174"/>
                    <a:pt x="391" y="149"/>
                    <a:pt x="381" y="138"/>
                  </a:cubicBezTo>
                  <a:cubicBezTo>
                    <a:pt x="372" y="128"/>
                    <a:pt x="365" y="123"/>
                    <a:pt x="353" y="114"/>
                  </a:cubicBezTo>
                  <a:cubicBezTo>
                    <a:pt x="358" y="105"/>
                    <a:pt x="362" y="99"/>
                    <a:pt x="369" y="93"/>
                  </a:cubicBezTo>
                  <a:cubicBezTo>
                    <a:pt x="388" y="77"/>
                    <a:pt x="424" y="78"/>
                    <a:pt x="450" y="79"/>
                  </a:cubicBezTo>
                  <a:cubicBezTo>
                    <a:pt x="450" y="2"/>
                    <a:pt x="450" y="2"/>
                    <a:pt x="450" y="2"/>
                  </a:cubicBezTo>
                  <a:close/>
                  <a:moveTo>
                    <a:pt x="107" y="509"/>
                  </a:moveTo>
                  <a:cubicBezTo>
                    <a:pt x="177" y="522"/>
                    <a:pt x="201" y="520"/>
                    <a:pt x="273" y="521"/>
                  </a:cubicBezTo>
                  <a:cubicBezTo>
                    <a:pt x="312" y="522"/>
                    <a:pt x="329" y="528"/>
                    <a:pt x="343" y="541"/>
                  </a:cubicBezTo>
                  <a:cubicBezTo>
                    <a:pt x="354" y="552"/>
                    <a:pt x="355" y="563"/>
                    <a:pt x="355" y="569"/>
                  </a:cubicBezTo>
                  <a:cubicBezTo>
                    <a:pt x="355" y="593"/>
                    <a:pt x="334" y="610"/>
                    <a:pt x="313" y="618"/>
                  </a:cubicBezTo>
                  <a:cubicBezTo>
                    <a:pt x="286" y="628"/>
                    <a:pt x="245" y="628"/>
                    <a:pt x="239" y="628"/>
                  </a:cubicBezTo>
                  <a:cubicBezTo>
                    <a:pt x="163" y="628"/>
                    <a:pt x="119" y="612"/>
                    <a:pt x="99" y="584"/>
                  </a:cubicBezTo>
                  <a:cubicBezTo>
                    <a:pt x="96" y="579"/>
                    <a:pt x="88" y="566"/>
                    <a:pt x="88" y="549"/>
                  </a:cubicBezTo>
                  <a:cubicBezTo>
                    <a:pt x="88" y="531"/>
                    <a:pt x="95" y="522"/>
                    <a:pt x="107" y="509"/>
                  </a:cubicBezTo>
                  <a:close/>
                  <a:moveTo>
                    <a:pt x="138" y="206"/>
                  </a:moveTo>
                  <a:cubicBezTo>
                    <a:pt x="142" y="184"/>
                    <a:pt x="157" y="140"/>
                    <a:pt x="219" y="140"/>
                  </a:cubicBezTo>
                  <a:cubicBezTo>
                    <a:pt x="252" y="140"/>
                    <a:pt x="271" y="151"/>
                    <a:pt x="279" y="159"/>
                  </a:cubicBezTo>
                  <a:cubicBezTo>
                    <a:pt x="301" y="177"/>
                    <a:pt x="302" y="205"/>
                    <a:pt x="302" y="215"/>
                  </a:cubicBezTo>
                  <a:cubicBezTo>
                    <a:pt x="302" y="244"/>
                    <a:pt x="288" y="291"/>
                    <a:pt x="220" y="291"/>
                  </a:cubicBezTo>
                  <a:cubicBezTo>
                    <a:pt x="183" y="291"/>
                    <a:pt x="151" y="273"/>
                    <a:pt x="141" y="239"/>
                  </a:cubicBezTo>
                  <a:cubicBezTo>
                    <a:pt x="136" y="225"/>
                    <a:pt x="137" y="213"/>
                    <a:pt x="138"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57" name="Freeform 23"/>
            <p:cNvSpPr>
              <a:spLocks noEditPoints="1"/>
            </p:cNvSpPr>
            <p:nvPr/>
          </p:nvSpPr>
          <p:spPr bwMode="auto">
            <a:xfrm>
              <a:off x="4240" y="6537"/>
              <a:ext cx="308" cy="359"/>
            </a:xfrm>
            <a:custGeom>
              <a:avLst/>
              <a:gdLst>
                <a:gd name="T0" fmla="*/ 402 w 402"/>
                <a:gd name="T1" fmla="*/ 248 h 469"/>
                <a:gd name="T2" fmla="*/ 393 w 402"/>
                <a:gd name="T3" fmla="*/ 143 h 469"/>
                <a:gd name="T4" fmla="*/ 364 w 402"/>
                <a:gd name="T5" fmla="*/ 82 h 469"/>
                <a:gd name="T6" fmla="*/ 205 w 402"/>
                <a:gd name="T7" fmla="*/ 0 h 469"/>
                <a:gd name="T8" fmla="*/ 13 w 402"/>
                <a:gd name="T9" fmla="*/ 142 h 469"/>
                <a:gd name="T10" fmla="*/ 0 w 402"/>
                <a:gd name="T11" fmla="*/ 235 h 469"/>
                <a:gd name="T12" fmla="*/ 98 w 402"/>
                <a:gd name="T13" fmla="*/ 441 h 469"/>
                <a:gd name="T14" fmla="*/ 202 w 402"/>
                <a:gd name="T15" fmla="*/ 469 h 469"/>
                <a:gd name="T16" fmla="*/ 368 w 402"/>
                <a:gd name="T17" fmla="*/ 387 h 469"/>
                <a:gd name="T18" fmla="*/ 397 w 402"/>
                <a:gd name="T19" fmla="*/ 330 h 469"/>
                <a:gd name="T20" fmla="*/ 305 w 402"/>
                <a:gd name="T21" fmla="*/ 315 h 469"/>
                <a:gd name="T22" fmla="*/ 292 w 402"/>
                <a:gd name="T23" fmla="*/ 344 h 469"/>
                <a:gd name="T24" fmla="*/ 208 w 402"/>
                <a:gd name="T25" fmla="*/ 389 h 469"/>
                <a:gd name="T26" fmla="*/ 150 w 402"/>
                <a:gd name="T27" fmla="*/ 366 h 469"/>
                <a:gd name="T28" fmla="*/ 108 w 402"/>
                <a:gd name="T29" fmla="*/ 274 h 469"/>
                <a:gd name="T30" fmla="*/ 107 w 402"/>
                <a:gd name="T31" fmla="*/ 249 h 469"/>
                <a:gd name="T32" fmla="*/ 402 w 402"/>
                <a:gd name="T33" fmla="*/ 248 h 469"/>
                <a:gd name="T34" fmla="*/ 104 w 402"/>
                <a:gd name="T35" fmla="*/ 183 h 469"/>
                <a:gd name="T36" fmla="*/ 114 w 402"/>
                <a:gd name="T37" fmla="*/ 140 h 469"/>
                <a:gd name="T38" fmla="*/ 168 w 402"/>
                <a:gd name="T39" fmla="*/ 80 h 469"/>
                <a:gd name="T40" fmla="*/ 204 w 402"/>
                <a:gd name="T41" fmla="*/ 71 h 469"/>
                <a:gd name="T42" fmla="*/ 256 w 402"/>
                <a:gd name="T43" fmla="*/ 90 h 469"/>
                <a:gd name="T44" fmla="*/ 301 w 402"/>
                <a:gd name="T45" fmla="*/ 183 h 469"/>
                <a:gd name="T46" fmla="*/ 104 w 402"/>
                <a:gd name="T47" fmla="*/ 18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2" h="469">
                  <a:moveTo>
                    <a:pt x="402" y="248"/>
                  </a:moveTo>
                  <a:cubicBezTo>
                    <a:pt x="402" y="213"/>
                    <a:pt x="401" y="176"/>
                    <a:pt x="393" y="143"/>
                  </a:cubicBezTo>
                  <a:cubicBezTo>
                    <a:pt x="389" y="132"/>
                    <a:pt x="383" y="108"/>
                    <a:pt x="364" y="82"/>
                  </a:cubicBezTo>
                  <a:cubicBezTo>
                    <a:pt x="313" y="7"/>
                    <a:pt x="237" y="0"/>
                    <a:pt x="205" y="0"/>
                  </a:cubicBezTo>
                  <a:cubicBezTo>
                    <a:pt x="113" y="0"/>
                    <a:pt x="41" y="56"/>
                    <a:pt x="13" y="142"/>
                  </a:cubicBezTo>
                  <a:cubicBezTo>
                    <a:pt x="1" y="182"/>
                    <a:pt x="0" y="221"/>
                    <a:pt x="0" y="235"/>
                  </a:cubicBezTo>
                  <a:cubicBezTo>
                    <a:pt x="0" y="361"/>
                    <a:pt x="51" y="414"/>
                    <a:pt x="98" y="441"/>
                  </a:cubicBezTo>
                  <a:cubicBezTo>
                    <a:pt x="141" y="466"/>
                    <a:pt x="183" y="469"/>
                    <a:pt x="202" y="469"/>
                  </a:cubicBezTo>
                  <a:cubicBezTo>
                    <a:pt x="268" y="469"/>
                    <a:pt x="331" y="440"/>
                    <a:pt x="368" y="387"/>
                  </a:cubicBezTo>
                  <a:cubicBezTo>
                    <a:pt x="383" y="365"/>
                    <a:pt x="395" y="336"/>
                    <a:pt x="397" y="330"/>
                  </a:cubicBezTo>
                  <a:cubicBezTo>
                    <a:pt x="305" y="315"/>
                    <a:pt x="305" y="315"/>
                    <a:pt x="305" y="315"/>
                  </a:cubicBezTo>
                  <a:cubicBezTo>
                    <a:pt x="301" y="325"/>
                    <a:pt x="298" y="334"/>
                    <a:pt x="292" y="344"/>
                  </a:cubicBezTo>
                  <a:cubicBezTo>
                    <a:pt x="273" y="371"/>
                    <a:pt x="241" y="389"/>
                    <a:pt x="208" y="389"/>
                  </a:cubicBezTo>
                  <a:cubicBezTo>
                    <a:pt x="195" y="389"/>
                    <a:pt x="173" y="387"/>
                    <a:pt x="150" y="366"/>
                  </a:cubicBezTo>
                  <a:cubicBezTo>
                    <a:pt x="113" y="333"/>
                    <a:pt x="110" y="289"/>
                    <a:pt x="108" y="274"/>
                  </a:cubicBezTo>
                  <a:cubicBezTo>
                    <a:pt x="108" y="265"/>
                    <a:pt x="107" y="256"/>
                    <a:pt x="107" y="249"/>
                  </a:cubicBezTo>
                  <a:cubicBezTo>
                    <a:pt x="402" y="248"/>
                    <a:pt x="402" y="248"/>
                    <a:pt x="402" y="248"/>
                  </a:cubicBezTo>
                  <a:close/>
                  <a:moveTo>
                    <a:pt x="104" y="183"/>
                  </a:moveTo>
                  <a:cubicBezTo>
                    <a:pt x="107" y="159"/>
                    <a:pt x="108" y="152"/>
                    <a:pt x="114" y="140"/>
                  </a:cubicBezTo>
                  <a:cubicBezTo>
                    <a:pt x="127" y="103"/>
                    <a:pt x="154" y="87"/>
                    <a:pt x="168" y="80"/>
                  </a:cubicBezTo>
                  <a:cubicBezTo>
                    <a:pt x="173" y="77"/>
                    <a:pt x="187" y="71"/>
                    <a:pt x="204" y="71"/>
                  </a:cubicBezTo>
                  <a:cubicBezTo>
                    <a:pt x="214" y="71"/>
                    <a:pt x="234" y="73"/>
                    <a:pt x="256" y="90"/>
                  </a:cubicBezTo>
                  <a:cubicBezTo>
                    <a:pt x="289" y="114"/>
                    <a:pt x="295" y="145"/>
                    <a:pt x="301" y="183"/>
                  </a:cubicBezTo>
                  <a:cubicBezTo>
                    <a:pt x="104" y="183"/>
                    <a:pt x="104" y="183"/>
                    <a:pt x="104"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58" name="Freeform 24"/>
            <p:cNvSpPr/>
            <p:nvPr/>
          </p:nvSpPr>
          <p:spPr bwMode="auto">
            <a:xfrm>
              <a:off x="4616" y="6536"/>
              <a:ext cx="281" cy="353"/>
            </a:xfrm>
            <a:custGeom>
              <a:avLst/>
              <a:gdLst>
                <a:gd name="T0" fmla="*/ 0 w 367"/>
                <a:gd name="T1" fmla="*/ 10 h 461"/>
                <a:gd name="T2" fmla="*/ 0 w 367"/>
                <a:gd name="T3" fmla="*/ 458 h 461"/>
                <a:gd name="T4" fmla="*/ 101 w 367"/>
                <a:gd name="T5" fmla="*/ 461 h 461"/>
                <a:gd name="T6" fmla="*/ 101 w 367"/>
                <a:gd name="T7" fmla="*/ 223 h 461"/>
                <a:gd name="T8" fmla="*/ 147 w 367"/>
                <a:gd name="T9" fmla="*/ 103 h 461"/>
                <a:gd name="T10" fmla="*/ 198 w 367"/>
                <a:gd name="T11" fmla="*/ 84 h 461"/>
                <a:gd name="T12" fmla="*/ 243 w 367"/>
                <a:gd name="T13" fmla="*/ 100 h 461"/>
                <a:gd name="T14" fmla="*/ 270 w 367"/>
                <a:gd name="T15" fmla="*/ 190 h 461"/>
                <a:gd name="T16" fmla="*/ 270 w 367"/>
                <a:gd name="T17" fmla="*/ 461 h 461"/>
                <a:gd name="T18" fmla="*/ 367 w 367"/>
                <a:gd name="T19" fmla="*/ 461 h 461"/>
                <a:gd name="T20" fmla="*/ 367 w 367"/>
                <a:gd name="T21" fmla="*/ 156 h 461"/>
                <a:gd name="T22" fmla="*/ 361 w 367"/>
                <a:gd name="T23" fmla="*/ 106 h 461"/>
                <a:gd name="T24" fmla="*/ 345 w 367"/>
                <a:gd name="T25" fmla="*/ 63 h 461"/>
                <a:gd name="T26" fmla="*/ 312 w 367"/>
                <a:gd name="T27" fmla="*/ 25 h 461"/>
                <a:gd name="T28" fmla="*/ 231 w 367"/>
                <a:gd name="T29" fmla="*/ 0 h 461"/>
                <a:gd name="T30" fmla="*/ 114 w 367"/>
                <a:gd name="T31" fmla="*/ 66 h 461"/>
                <a:gd name="T32" fmla="*/ 92 w 367"/>
                <a:gd name="T33" fmla="*/ 107 h 461"/>
                <a:gd name="T34" fmla="*/ 92 w 367"/>
                <a:gd name="T35" fmla="*/ 10 h 461"/>
                <a:gd name="T36" fmla="*/ 0 w 367"/>
                <a:gd name="T37" fmla="*/ 10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7" h="461">
                  <a:moveTo>
                    <a:pt x="0" y="10"/>
                  </a:moveTo>
                  <a:cubicBezTo>
                    <a:pt x="0" y="458"/>
                    <a:pt x="0" y="458"/>
                    <a:pt x="0" y="458"/>
                  </a:cubicBezTo>
                  <a:cubicBezTo>
                    <a:pt x="101" y="461"/>
                    <a:pt x="101" y="461"/>
                    <a:pt x="101" y="461"/>
                  </a:cubicBezTo>
                  <a:cubicBezTo>
                    <a:pt x="101" y="223"/>
                    <a:pt x="101" y="223"/>
                    <a:pt x="101" y="223"/>
                  </a:cubicBezTo>
                  <a:cubicBezTo>
                    <a:pt x="103" y="176"/>
                    <a:pt x="107" y="134"/>
                    <a:pt x="147" y="103"/>
                  </a:cubicBezTo>
                  <a:cubicBezTo>
                    <a:pt x="168" y="86"/>
                    <a:pt x="188" y="84"/>
                    <a:pt x="198" y="84"/>
                  </a:cubicBezTo>
                  <a:cubicBezTo>
                    <a:pt x="221" y="84"/>
                    <a:pt x="236" y="94"/>
                    <a:pt x="243" y="100"/>
                  </a:cubicBezTo>
                  <a:cubicBezTo>
                    <a:pt x="269" y="123"/>
                    <a:pt x="269" y="155"/>
                    <a:pt x="270" y="190"/>
                  </a:cubicBezTo>
                  <a:cubicBezTo>
                    <a:pt x="270" y="461"/>
                    <a:pt x="270" y="461"/>
                    <a:pt x="270" y="461"/>
                  </a:cubicBezTo>
                  <a:cubicBezTo>
                    <a:pt x="367" y="461"/>
                    <a:pt x="367" y="461"/>
                    <a:pt x="367" y="461"/>
                  </a:cubicBezTo>
                  <a:cubicBezTo>
                    <a:pt x="367" y="156"/>
                    <a:pt x="367" y="156"/>
                    <a:pt x="367" y="156"/>
                  </a:cubicBezTo>
                  <a:cubicBezTo>
                    <a:pt x="366" y="151"/>
                    <a:pt x="366" y="126"/>
                    <a:pt x="361" y="106"/>
                  </a:cubicBezTo>
                  <a:cubicBezTo>
                    <a:pt x="356" y="84"/>
                    <a:pt x="348" y="70"/>
                    <a:pt x="345" y="63"/>
                  </a:cubicBezTo>
                  <a:cubicBezTo>
                    <a:pt x="336" y="48"/>
                    <a:pt x="325" y="34"/>
                    <a:pt x="312" y="25"/>
                  </a:cubicBezTo>
                  <a:cubicBezTo>
                    <a:pt x="300" y="16"/>
                    <a:pt x="273" y="1"/>
                    <a:pt x="231" y="0"/>
                  </a:cubicBezTo>
                  <a:cubicBezTo>
                    <a:pt x="161" y="0"/>
                    <a:pt x="128" y="44"/>
                    <a:pt x="114" y="66"/>
                  </a:cubicBezTo>
                  <a:cubicBezTo>
                    <a:pt x="106" y="78"/>
                    <a:pt x="97" y="95"/>
                    <a:pt x="92" y="107"/>
                  </a:cubicBezTo>
                  <a:cubicBezTo>
                    <a:pt x="92" y="10"/>
                    <a:pt x="92" y="10"/>
                    <a:pt x="92" y="10"/>
                  </a:cubicBezTo>
                  <a:cubicBezTo>
                    <a:pt x="0" y="10"/>
                    <a:pt x="0" y="10"/>
                    <a:pt x="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59" name="Freeform 25"/>
            <p:cNvSpPr/>
            <p:nvPr/>
          </p:nvSpPr>
          <p:spPr bwMode="auto">
            <a:xfrm>
              <a:off x="4967" y="6537"/>
              <a:ext cx="288" cy="358"/>
            </a:xfrm>
            <a:custGeom>
              <a:avLst/>
              <a:gdLst>
                <a:gd name="T0" fmla="*/ 376 w 376"/>
                <a:gd name="T1" fmla="*/ 158 h 468"/>
                <a:gd name="T2" fmla="*/ 356 w 376"/>
                <a:gd name="T3" fmla="*/ 94 h 468"/>
                <a:gd name="T4" fmla="*/ 197 w 376"/>
                <a:gd name="T5" fmla="*/ 0 h 468"/>
                <a:gd name="T6" fmla="*/ 45 w 376"/>
                <a:gd name="T7" fmla="*/ 78 h 468"/>
                <a:gd name="T8" fmla="*/ 0 w 376"/>
                <a:gd name="T9" fmla="*/ 234 h 468"/>
                <a:gd name="T10" fmla="*/ 47 w 376"/>
                <a:gd name="T11" fmla="*/ 395 h 468"/>
                <a:gd name="T12" fmla="*/ 76 w 376"/>
                <a:gd name="T13" fmla="*/ 428 h 468"/>
                <a:gd name="T14" fmla="*/ 194 w 376"/>
                <a:gd name="T15" fmla="*/ 468 h 468"/>
                <a:gd name="T16" fmla="*/ 297 w 376"/>
                <a:gd name="T17" fmla="*/ 439 h 468"/>
                <a:gd name="T18" fmla="*/ 332 w 376"/>
                <a:gd name="T19" fmla="*/ 407 h 468"/>
                <a:gd name="T20" fmla="*/ 375 w 376"/>
                <a:gd name="T21" fmla="*/ 306 h 468"/>
                <a:gd name="T22" fmla="*/ 295 w 376"/>
                <a:gd name="T23" fmla="*/ 299 h 468"/>
                <a:gd name="T24" fmla="*/ 246 w 376"/>
                <a:gd name="T25" fmla="*/ 370 h 468"/>
                <a:gd name="T26" fmla="*/ 202 w 376"/>
                <a:gd name="T27" fmla="*/ 382 h 468"/>
                <a:gd name="T28" fmla="*/ 148 w 376"/>
                <a:gd name="T29" fmla="*/ 363 h 468"/>
                <a:gd name="T30" fmla="*/ 107 w 376"/>
                <a:gd name="T31" fmla="*/ 242 h 468"/>
                <a:gd name="T32" fmla="*/ 131 w 376"/>
                <a:gd name="T33" fmla="*/ 127 h 468"/>
                <a:gd name="T34" fmla="*/ 202 w 376"/>
                <a:gd name="T35" fmla="*/ 86 h 468"/>
                <a:gd name="T36" fmla="*/ 276 w 376"/>
                <a:gd name="T37" fmla="*/ 132 h 468"/>
                <a:gd name="T38" fmla="*/ 288 w 376"/>
                <a:gd name="T39" fmla="*/ 171 h 468"/>
                <a:gd name="T40" fmla="*/ 376 w 376"/>
                <a:gd name="T41" fmla="*/ 158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468">
                  <a:moveTo>
                    <a:pt x="376" y="158"/>
                  </a:moveTo>
                  <a:cubicBezTo>
                    <a:pt x="374" y="149"/>
                    <a:pt x="368" y="120"/>
                    <a:pt x="356" y="94"/>
                  </a:cubicBezTo>
                  <a:cubicBezTo>
                    <a:pt x="314" y="8"/>
                    <a:pt x="229" y="0"/>
                    <a:pt x="197" y="0"/>
                  </a:cubicBezTo>
                  <a:cubicBezTo>
                    <a:pt x="110" y="0"/>
                    <a:pt x="63" y="52"/>
                    <a:pt x="45" y="78"/>
                  </a:cubicBezTo>
                  <a:cubicBezTo>
                    <a:pt x="2" y="138"/>
                    <a:pt x="0" y="210"/>
                    <a:pt x="0" y="234"/>
                  </a:cubicBezTo>
                  <a:cubicBezTo>
                    <a:pt x="0" y="316"/>
                    <a:pt x="28" y="369"/>
                    <a:pt x="47" y="395"/>
                  </a:cubicBezTo>
                  <a:cubicBezTo>
                    <a:pt x="59" y="413"/>
                    <a:pt x="70" y="423"/>
                    <a:pt x="76" y="428"/>
                  </a:cubicBezTo>
                  <a:cubicBezTo>
                    <a:pt x="120" y="465"/>
                    <a:pt x="175" y="468"/>
                    <a:pt x="194" y="468"/>
                  </a:cubicBezTo>
                  <a:cubicBezTo>
                    <a:pt x="246" y="468"/>
                    <a:pt x="281" y="449"/>
                    <a:pt x="297" y="439"/>
                  </a:cubicBezTo>
                  <a:cubicBezTo>
                    <a:pt x="304" y="434"/>
                    <a:pt x="317" y="424"/>
                    <a:pt x="332" y="407"/>
                  </a:cubicBezTo>
                  <a:cubicBezTo>
                    <a:pt x="365" y="366"/>
                    <a:pt x="372" y="325"/>
                    <a:pt x="375" y="306"/>
                  </a:cubicBezTo>
                  <a:cubicBezTo>
                    <a:pt x="295" y="299"/>
                    <a:pt x="295" y="299"/>
                    <a:pt x="295" y="299"/>
                  </a:cubicBezTo>
                  <a:cubicBezTo>
                    <a:pt x="283" y="327"/>
                    <a:pt x="272" y="352"/>
                    <a:pt x="246" y="370"/>
                  </a:cubicBezTo>
                  <a:cubicBezTo>
                    <a:pt x="228" y="381"/>
                    <a:pt x="212" y="382"/>
                    <a:pt x="202" y="382"/>
                  </a:cubicBezTo>
                  <a:cubicBezTo>
                    <a:pt x="174" y="382"/>
                    <a:pt x="156" y="370"/>
                    <a:pt x="148" y="363"/>
                  </a:cubicBezTo>
                  <a:cubicBezTo>
                    <a:pt x="115" y="336"/>
                    <a:pt x="107" y="284"/>
                    <a:pt x="107" y="242"/>
                  </a:cubicBezTo>
                  <a:cubicBezTo>
                    <a:pt x="107" y="182"/>
                    <a:pt x="117" y="149"/>
                    <a:pt x="131" y="127"/>
                  </a:cubicBezTo>
                  <a:cubicBezTo>
                    <a:pt x="154" y="91"/>
                    <a:pt x="184" y="86"/>
                    <a:pt x="202" y="86"/>
                  </a:cubicBezTo>
                  <a:cubicBezTo>
                    <a:pt x="218" y="86"/>
                    <a:pt x="255" y="91"/>
                    <a:pt x="276" y="132"/>
                  </a:cubicBezTo>
                  <a:cubicBezTo>
                    <a:pt x="282" y="144"/>
                    <a:pt x="285" y="157"/>
                    <a:pt x="288" y="171"/>
                  </a:cubicBezTo>
                  <a:cubicBezTo>
                    <a:pt x="376" y="158"/>
                    <a:pt x="376" y="158"/>
                    <a:pt x="376" y="1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60" name="Freeform 26"/>
            <p:cNvSpPr>
              <a:spLocks noEditPoints="1"/>
            </p:cNvSpPr>
            <p:nvPr/>
          </p:nvSpPr>
          <p:spPr bwMode="auto">
            <a:xfrm>
              <a:off x="5296" y="6537"/>
              <a:ext cx="307" cy="359"/>
            </a:xfrm>
            <a:custGeom>
              <a:avLst/>
              <a:gdLst>
                <a:gd name="T0" fmla="*/ 401 w 401"/>
                <a:gd name="T1" fmla="*/ 248 h 469"/>
                <a:gd name="T2" fmla="*/ 392 w 401"/>
                <a:gd name="T3" fmla="*/ 143 h 469"/>
                <a:gd name="T4" fmla="*/ 363 w 401"/>
                <a:gd name="T5" fmla="*/ 82 h 469"/>
                <a:gd name="T6" fmla="*/ 204 w 401"/>
                <a:gd name="T7" fmla="*/ 0 h 469"/>
                <a:gd name="T8" fmla="*/ 12 w 401"/>
                <a:gd name="T9" fmla="*/ 142 h 469"/>
                <a:gd name="T10" fmla="*/ 0 w 401"/>
                <a:gd name="T11" fmla="*/ 235 h 469"/>
                <a:gd name="T12" fmla="*/ 97 w 401"/>
                <a:gd name="T13" fmla="*/ 441 h 469"/>
                <a:gd name="T14" fmla="*/ 201 w 401"/>
                <a:gd name="T15" fmla="*/ 469 h 469"/>
                <a:gd name="T16" fmla="*/ 367 w 401"/>
                <a:gd name="T17" fmla="*/ 387 h 469"/>
                <a:gd name="T18" fmla="*/ 396 w 401"/>
                <a:gd name="T19" fmla="*/ 330 h 469"/>
                <a:gd name="T20" fmla="*/ 304 w 401"/>
                <a:gd name="T21" fmla="*/ 315 h 469"/>
                <a:gd name="T22" fmla="*/ 291 w 401"/>
                <a:gd name="T23" fmla="*/ 344 h 469"/>
                <a:gd name="T24" fmla="*/ 207 w 401"/>
                <a:gd name="T25" fmla="*/ 389 h 469"/>
                <a:gd name="T26" fmla="*/ 149 w 401"/>
                <a:gd name="T27" fmla="*/ 366 h 469"/>
                <a:gd name="T28" fmla="*/ 107 w 401"/>
                <a:gd name="T29" fmla="*/ 274 h 469"/>
                <a:gd name="T30" fmla="*/ 106 w 401"/>
                <a:gd name="T31" fmla="*/ 249 h 469"/>
                <a:gd name="T32" fmla="*/ 401 w 401"/>
                <a:gd name="T33" fmla="*/ 248 h 469"/>
                <a:gd name="T34" fmla="*/ 103 w 401"/>
                <a:gd name="T35" fmla="*/ 183 h 469"/>
                <a:gd name="T36" fmla="*/ 113 w 401"/>
                <a:gd name="T37" fmla="*/ 140 h 469"/>
                <a:gd name="T38" fmla="*/ 167 w 401"/>
                <a:gd name="T39" fmla="*/ 80 h 469"/>
                <a:gd name="T40" fmla="*/ 203 w 401"/>
                <a:gd name="T41" fmla="*/ 71 h 469"/>
                <a:gd name="T42" fmla="*/ 255 w 401"/>
                <a:gd name="T43" fmla="*/ 90 h 469"/>
                <a:gd name="T44" fmla="*/ 300 w 401"/>
                <a:gd name="T45" fmla="*/ 183 h 469"/>
                <a:gd name="T46" fmla="*/ 103 w 401"/>
                <a:gd name="T47" fmla="*/ 18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1" h="469">
                  <a:moveTo>
                    <a:pt x="401" y="248"/>
                  </a:moveTo>
                  <a:cubicBezTo>
                    <a:pt x="401" y="213"/>
                    <a:pt x="401" y="176"/>
                    <a:pt x="392" y="143"/>
                  </a:cubicBezTo>
                  <a:cubicBezTo>
                    <a:pt x="388" y="132"/>
                    <a:pt x="382" y="108"/>
                    <a:pt x="363" y="82"/>
                  </a:cubicBezTo>
                  <a:cubicBezTo>
                    <a:pt x="312" y="7"/>
                    <a:pt x="236" y="0"/>
                    <a:pt x="204" y="0"/>
                  </a:cubicBezTo>
                  <a:cubicBezTo>
                    <a:pt x="112" y="0"/>
                    <a:pt x="40" y="56"/>
                    <a:pt x="12" y="142"/>
                  </a:cubicBezTo>
                  <a:cubicBezTo>
                    <a:pt x="0" y="182"/>
                    <a:pt x="0" y="221"/>
                    <a:pt x="0" y="235"/>
                  </a:cubicBezTo>
                  <a:cubicBezTo>
                    <a:pt x="0" y="361"/>
                    <a:pt x="50" y="414"/>
                    <a:pt x="97" y="441"/>
                  </a:cubicBezTo>
                  <a:cubicBezTo>
                    <a:pt x="140" y="466"/>
                    <a:pt x="182" y="469"/>
                    <a:pt x="201" y="469"/>
                  </a:cubicBezTo>
                  <a:cubicBezTo>
                    <a:pt x="267" y="469"/>
                    <a:pt x="330" y="440"/>
                    <a:pt x="367" y="387"/>
                  </a:cubicBezTo>
                  <a:cubicBezTo>
                    <a:pt x="382" y="365"/>
                    <a:pt x="394" y="336"/>
                    <a:pt x="396" y="330"/>
                  </a:cubicBezTo>
                  <a:cubicBezTo>
                    <a:pt x="304" y="315"/>
                    <a:pt x="304" y="315"/>
                    <a:pt x="304" y="315"/>
                  </a:cubicBezTo>
                  <a:cubicBezTo>
                    <a:pt x="300" y="325"/>
                    <a:pt x="297" y="334"/>
                    <a:pt x="291" y="344"/>
                  </a:cubicBezTo>
                  <a:cubicBezTo>
                    <a:pt x="272" y="371"/>
                    <a:pt x="240" y="389"/>
                    <a:pt x="207" y="389"/>
                  </a:cubicBezTo>
                  <a:cubicBezTo>
                    <a:pt x="194" y="389"/>
                    <a:pt x="172" y="387"/>
                    <a:pt x="149" y="366"/>
                  </a:cubicBezTo>
                  <a:cubicBezTo>
                    <a:pt x="112" y="333"/>
                    <a:pt x="109" y="289"/>
                    <a:pt x="107" y="274"/>
                  </a:cubicBezTo>
                  <a:cubicBezTo>
                    <a:pt x="107" y="265"/>
                    <a:pt x="106" y="256"/>
                    <a:pt x="106" y="249"/>
                  </a:cubicBezTo>
                  <a:cubicBezTo>
                    <a:pt x="401" y="248"/>
                    <a:pt x="401" y="248"/>
                    <a:pt x="401" y="248"/>
                  </a:cubicBezTo>
                  <a:close/>
                  <a:moveTo>
                    <a:pt x="103" y="183"/>
                  </a:moveTo>
                  <a:cubicBezTo>
                    <a:pt x="106" y="159"/>
                    <a:pt x="107" y="152"/>
                    <a:pt x="113" y="140"/>
                  </a:cubicBezTo>
                  <a:cubicBezTo>
                    <a:pt x="127" y="103"/>
                    <a:pt x="153" y="87"/>
                    <a:pt x="167" y="80"/>
                  </a:cubicBezTo>
                  <a:cubicBezTo>
                    <a:pt x="172" y="77"/>
                    <a:pt x="186" y="71"/>
                    <a:pt x="203" y="71"/>
                  </a:cubicBezTo>
                  <a:cubicBezTo>
                    <a:pt x="213" y="71"/>
                    <a:pt x="233" y="73"/>
                    <a:pt x="255" y="90"/>
                  </a:cubicBezTo>
                  <a:cubicBezTo>
                    <a:pt x="288" y="114"/>
                    <a:pt x="294" y="145"/>
                    <a:pt x="300" y="183"/>
                  </a:cubicBezTo>
                  <a:cubicBezTo>
                    <a:pt x="103" y="183"/>
                    <a:pt x="103" y="183"/>
                    <a:pt x="103" y="1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sp>
          <p:nvSpPr>
            <p:cNvPr id="61" name="Freeform 27"/>
            <p:cNvSpPr/>
            <p:nvPr/>
          </p:nvSpPr>
          <p:spPr bwMode="auto">
            <a:xfrm>
              <a:off x="5674" y="6800"/>
              <a:ext cx="85" cy="88"/>
            </a:xfrm>
            <a:custGeom>
              <a:avLst/>
              <a:gdLst>
                <a:gd name="T0" fmla="*/ 85 w 85"/>
                <a:gd name="T1" fmla="*/ 88 h 88"/>
                <a:gd name="T2" fmla="*/ 85 w 85"/>
                <a:gd name="T3" fmla="*/ 0 h 88"/>
                <a:gd name="T4" fmla="*/ 0 w 85"/>
                <a:gd name="T5" fmla="*/ 0 h 88"/>
                <a:gd name="T6" fmla="*/ 0 w 85"/>
                <a:gd name="T7" fmla="*/ 88 h 88"/>
                <a:gd name="T8" fmla="*/ 85 w 85"/>
                <a:gd name="T9" fmla="*/ 88 h 88"/>
                <a:gd name="T10" fmla="*/ 85 w 85"/>
                <a:gd name="T11" fmla="*/ 88 h 88"/>
              </a:gdLst>
              <a:ahLst/>
              <a:cxnLst>
                <a:cxn ang="0">
                  <a:pos x="T0" y="T1"/>
                </a:cxn>
                <a:cxn ang="0">
                  <a:pos x="T2" y="T3"/>
                </a:cxn>
                <a:cxn ang="0">
                  <a:pos x="T4" y="T5"/>
                </a:cxn>
                <a:cxn ang="0">
                  <a:pos x="T6" y="T7"/>
                </a:cxn>
                <a:cxn ang="0">
                  <a:pos x="T8" y="T9"/>
                </a:cxn>
                <a:cxn ang="0">
                  <a:pos x="T10" y="T11"/>
                </a:cxn>
              </a:cxnLst>
              <a:rect l="0" t="0" r="r" b="b"/>
              <a:pathLst>
                <a:path w="85" h="88">
                  <a:moveTo>
                    <a:pt x="85" y="88"/>
                  </a:moveTo>
                  <a:lnTo>
                    <a:pt x="85" y="0"/>
                  </a:lnTo>
                  <a:lnTo>
                    <a:pt x="0" y="0"/>
                  </a:lnTo>
                  <a:lnTo>
                    <a:pt x="0" y="88"/>
                  </a:lnTo>
                  <a:lnTo>
                    <a:pt x="85" y="88"/>
                  </a:lnTo>
                  <a:lnTo>
                    <a:pt x="85"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609600">
                <a:defRPr/>
              </a:pPr>
              <a:endParaRPr lang="de-DE" dirty="0">
                <a:solidFill>
                  <a:prstClr val="black"/>
                </a:solidFill>
                <a:ea typeface="微软雅黑" panose="020B0503020204020204" charset="-122"/>
              </a:endParaRPr>
            </a:p>
          </p:txBody>
        </p:sp>
      </p:grpSp>
      <p:sp>
        <p:nvSpPr>
          <p:cNvPr id="62" name="文本框 61"/>
          <p:cNvSpPr txBox="1"/>
          <p:nvPr/>
        </p:nvSpPr>
        <p:spPr bwMode="gray">
          <a:xfrm>
            <a:off x="623392" y="3284984"/>
            <a:ext cx="6180220" cy="523220"/>
          </a:xfrm>
          <a:prstGeom prst="rect">
            <a:avLst/>
          </a:prstGeom>
          <a:noFill/>
        </p:spPr>
        <p:txBody>
          <a:bodyPr wrap="square">
            <a:spAutoFit/>
          </a:bodyPr>
          <a:lstStyle/>
          <a:p>
            <a:r>
              <a:rPr lang="en-US" altLang="zh-CN" sz="2800" dirty="0">
                <a:solidFill>
                  <a:schemeClr val="bg1"/>
                </a:solidFill>
                <a:latin typeface="+mj-lt"/>
              </a:rPr>
              <a:t>Engineering Center</a:t>
            </a:r>
            <a:endParaRPr lang="zh-CN" altLang="en-US" sz="2800" dirty="0">
              <a:solidFill>
                <a:schemeClr val="bg1"/>
              </a:solidFill>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sym typeface="+mn-ea"/>
              </a:rPr>
              <a:t>1</a:t>
            </a:r>
            <a:r>
              <a:rPr lang="zh-CN" altLang="en-US"/>
              <a:t>全连接神经网络</a:t>
            </a:r>
            <a:r>
              <a:rPr lang="en-US" altLang="zh-CN"/>
              <a:t>\CNN</a:t>
            </a:r>
            <a:endParaRPr lang="en-US" altLang="zh-CN"/>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7" name="图片 6" descr="20170430161936244"/>
          <p:cNvPicPr>
            <a:picLocks noChangeAspect="1"/>
          </p:cNvPicPr>
          <p:nvPr>
            <p:custDataLst>
              <p:tags r:id="rId1"/>
            </p:custDataLst>
          </p:nvPr>
        </p:nvPicPr>
        <p:blipFill>
          <a:blip r:embed="rId2"/>
          <a:stretch>
            <a:fillRect/>
          </a:stretch>
        </p:blipFill>
        <p:spPr>
          <a:xfrm>
            <a:off x="6600190" y="1700530"/>
            <a:ext cx="5010150" cy="3657600"/>
          </a:xfrm>
          <a:prstGeom prst="rect">
            <a:avLst/>
          </a:prstGeom>
        </p:spPr>
      </p:pic>
      <p:pic>
        <p:nvPicPr>
          <p:cNvPr id="104" name="图片 103"/>
          <p:cNvPicPr/>
          <p:nvPr/>
        </p:nvPicPr>
        <p:blipFill>
          <a:blip r:embed="rId3"/>
          <a:stretch>
            <a:fillRect/>
          </a:stretch>
        </p:blipFill>
        <p:spPr>
          <a:xfrm>
            <a:off x="695008" y="1399858"/>
            <a:ext cx="5114925" cy="42576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CNN\RNN</a:t>
            </a:r>
            <a:endParaRPr lang="en-US" altLang="zh-CN"/>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0" name="图片 99"/>
          <p:cNvPicPr/>
          <p:nvPr/>
        </p:nvPicPr>
        <p:blipFill>
          <a:blip r:embed="rId1"/>
          <a:stretch>
            <a:fillRect/>
          </a:stretch>
        </p:blipFill>
        <p:spPr>
          <a:xfrm>
            <a:off x="5087620" y="1259205"/>
            <a:ext cx="6553200" cy="5059045"/>
          </a:xfrm>
          <a:prstGeom prst="rect">
            <a:avLst/>
          </a:prstGeom>
          <a:noFill/>
          <a:ln w="9525">
            <a:noFill/>
          </a:ln>
        </p:spPr>
      </p:pic>
      <p:pic>
        <p:nvPicPr>
          <p:cNvPr id="101" name="图片 100"/>
          <p:cNvPicPr/>
          <p:nvPr/>
        </p:nvPicPr>
        <p:blipFill>
          <a:blip r:embed="rId2"/>
          <a:stretch>
            <a:fillRect/>
          </a:stretch>
        </p:blipFill>
        <p:spPr>
          <a:xfrm>
            <a:off x="479425" y="2132965"/>
            <a:ext cx="4533900" cy="25336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RNN*</a:t>
            </a:r>
            <a:endParaRPr lang="en-US" altLang="zh-CN"/>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2" name="图片 101"/>
          <p:cNvPicPr/>
          <p:nvPr/>
        </p:nvPicPr>
        <p:blipFill>
          <a:blip r:embed="rId1"/>
          <a:stretch>
            <a:fillRect/>
          </a:stretch>
        </p:blipFill>
        <p:spPr>
          <a:xfrm>
            <a:off x="0" y="1540270"/>
            <a:ext cx="12192000" cy="3777461"/>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RNN*</a:t>
            </a:r>
            <a:endParaRPr lang="en-US" altLang="zh-CN"/>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5" name="图片 104"/>
          <p:cNvPicPr/>
          <p:nvPr/>
        </p:nvPicPr>
        <p:blipFill>
          <a:blip r:embed="rId1"/>
          <a:stretch>
            <a:fillRect/>
          </a:stretch>
        </p:blipFill>
        <p:spPr>
          <a:xfrm>
            <a:off x="1199515" y="859155"/>
            <a:ext cx="9262745" cy="55683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RNN*</a:t>
            </a:r>
            <a:endParaRPr lang="en-US" altLang="zh-CN"/>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6" name="图片 105"/>
          <p:cNvPicPr/>
          <p:nvPr/>
        </p:nvPicPr>
        <p:blipFill>
          <a:blip r:embed="rId1"/>
          <a:stretch>
            <a:fillRect/>
          </a:stretch>
        </p:blipFill>
        <p:spPr>
          <a:xfrm>
            <a:off x="1487805" y="1123315"/>
            <a:ext cx="9191625" cy="533019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en-US" altLang="zh-CN"/>
              <a:t>LSTM*</a:t>
            </a:r>
            <a:endParaRPr lang="en-US" altLang="zh-CN"/>
          </a:p>
        </p:txBody>
      </p:sp>
      <p:sp>
        <p:nvSpPr>
          <p:cNvPr id="6" name="副标题 5"/>
          <p:cNvSpPr>
            <a:spLocks noGrp="1"/>
          </p:cNvSpPr>
          <p:nvPr>
            <p:ph type="subTitle" idx="1"/>
          </p:nvPr>
        </p:nvSpPr>
        <p:spPr/>
        <p:txBody>
          <a:bodyPr/>
          <a:p>
            <a:endParaRPr lang="zh-CN" altLang="en-US"/>
          </a:p>
        </p:txBody>
      </p:sp>
      <p:sp>
        <p:nvSpPr>
          <p:cNvPr id="2" name="页脚占位符 1"/>
          <p:cNvSpPr>
            <a:spLocks noGrp="1"/>
          </p:cNvSpPr>
          <p:nvPr>
            <p:ph type="ftr" sz="quarter" idx="15"/>
          </p:nvPr>
        </p:nvSpPr>
        <p:spPr/>
        <p:txBody>
          <a:bodyPr/>
          <a:p>
            <a:r>
              <a:rPr lang="en-US" noProof="0"/>
              <a:t>Presentation Title, Speaker, Location</a:t>
            </a:r>
            <a:endParaRPr lang="en-US" noProof="0"/>
          </a:p>
        </p:txBody>
      </p:sp>
      <p:sp>
        <p:nvSpPr>
          <p:cNvPr id="3" name="灯片编号占位符 2"/>
          <p:cNvSpPr>
            <a:spLocks noGrp="1"/>
          </p:cNvSpPr>
          <p:nvPr>
            <p:ph type="sldNum" sz="quarter" idx="16"/>
          </p:nvPr>
        </p:nvSpPr>
        <p:spPr/>
        <p:txBody>
          <a:bodyPr/>
          <a:p>
            <a:fld id="{226D7710-438E-4161-93C9-3F9A4222BCCB}" type="slidenum">
              <a:rPr lang="en-US" noProof="0" smtClean="0"/>
            </a:fld>
            <a:endParaRPr lang="en-US" noProof="0"/>
          </a:p>
        </p:txBody>
      </p:sp>
      <p:pic>
        <p:nvPicPr>
          <p:cNvPr id="107" name="图片 106"/>
          <p:cNvPicPr/>
          <p:nvPr/>
        </p:nvPicPr>
        <p:blipFill>
          <a:blip r:embed="rId1"/>
          <a:stretch>
            <a:fillRect/>
          </a:stretch>
        </p:blipFill>
        <p:spPr>
          <a:xfrm>
            <a:off x="2667000" y="1221423"/>
            <a:ext cx="6858000" cy="51339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PLACING_PICTURE_USER_VIEWPORT" val="{&quot;height&quot;:5760,&quot;width&quot;:7890}"/>
</p:tagLst>
</file>

<file path=ppt/tags/tag2.xml><?xml version="1.0" encoding="utf-8"?>
<p:tagLst xmlns:p="http://schemas.openxmlformats.org/presentationml/2006/main">
  <p:tag name="KSO_WM_UNIT_PLACING_PICTURE_USER_VIEWPORT" val="{&quot;height&quot;:4667,&quot;width&quot;:19200}"/>
</p:tagLst>
</file>

<file path=ppt/tags/tag3.xml><?xml version="1.0" encoding="utf-8"?>
<p:tagLst xmlns:p="http://schemas.openxmlformats.org/presentationml/2006/main">
  <p:tag name="KSO_WM_UNIT_PLACING_PICTURE_USER_VIEWPORT" val="{&quot;height&quot;:5328,&quot;width&quot;:19200}"/>
</p:tagLst>
</file>

<file path=ppt/theme/theme1.xml><?xml version="1.0" encoding="utf-8"?>
<a:theme xmlns:a="http://schemas.openxmlformats.org/drawingml/2006/main" name="SICK">
  <a:themeElements>
    <a:clrScheme name="SICK">
      <a:dk1>
        <a:sysClr val="windowText" lastClr="000000"/>
      </a:dk1>
      <a:lt1>
        <a:sysClr val="window" lastClr="FFFFFF"/>
      </a:lt1>
      <a:dk2>
        <a:srgbClr val="F39200"/>
      </a:dk2>
      <a:lt2>
        <a:srgbClr val="007CC1"/>
      </a:lt2>
      <a:accent1>
        <a:srgbClr val="42494C"/>
      </a:accent1>
      <a:accent2>
        <a:srgbClr val="737F85"/>
      </a:accent2>
      <a:accent3>
        <a:srgbClr val="A6B0BA"/>
      </a:accent3>
      <a:accent4>
        <a:srgbClr val="63B017"/>
      </a:accent4>
      <a:accent5>
        <a:srgbClr val="F5C413"/>
      </a:accent5>
      <a:accent6>
        <a:srgbClr val="EA0823"/>
      </a:accent6>
      <a:hlink>
        <a:srgbClr val="F39200"/>
      </a:hlink>
      <a:folHlink>
        <a:srgbClr val="F39200"/>
      </a:folHlink>
    </a:clrScheme>
    <a:fontScheme name="SICK">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2"/>
        </a:solidFill>
        <a:ln>
          <a:noFill/>
        </a:ln>
      </a:spPr>
      <a:bodyPr lIns="72000" tIns="72000" rIns="72000" bIns="72000" rtlCol="0" anchor="ctr"/>
      <a:lstStyle>
        <a:defPPr algn="ctr">
          <a:defRPr sz="120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algn="l">
          <a:buClr>
            <a:schemeClr val="bg2"/>
          </a:buClr>
          <a:defRPr sz="12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SICK">
      <a:dk1>
        <a:sysClr val="windowText" lastClr="000000"/>
      </a:dk1>
      <a:lt1>
        <a:sysClr val="window" lastClr="FFFFFF"/>
      </a:lt1>
      <a:dk2>
        <a:srgbClr val="F39200"/>
      </a:dk2>
      <a:lt2>
        <a:srgbClr val="007CC1"/>
      </a:lt2>
      <a:accent1>
        <a:srgbClr val="323C43"/>
      </a:accent1>
      <a:accent2>
        <a:srgbClr val="697987"/>
      </a:accent2>
      <a:accent3>
        <a:srgbClr val="B4BEC5"/>
      </a:accent3>
      <a:accent4>
        <a:srgbClr val="63B017"/>
      </a:accent4>
      <a:accent5>
        <a:srgbClr val="F5C413"/>
      </a:accent5>
      <a:accent6>
        <a:srgbClr val="EA0823"/>
      </a:accent6>
      <a:hlink>
        <a:srgbClr val="F39200"/>
      </a:hlink>
      <a:folHlink>
        <a:srgbClr val="F39200"/>
      </a:folHlink>
    </a:clrScheme>
    <a:fontScheme name="SICK">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2"/>
        </a:solidFill>
        <a:ln>
          <a:noFill/>
        </a:ln>
      </a:spPr>
      <a:bodyPr lIns="72000" tIns="72000" rIns="72000" bIns="72000" rtlCol="0" anchor="ctr"/>
      <a:lstStyle>
        <a:defPPr algn="ctr">
          <a:defRPr sz="120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44145" indent="-144145" algn="l">
          <a:buClr>
            <a:schemeClr val="bg2"/>
          </a:buClr>
          <a:buFont typeface="Open Sans" panose="020B0606030504020204" pitchFamily="34" charset="0"/>
          <a:buChar char="›"/>
          <a:defRPr sz="1000" dirty="0" err="1"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SICK">
      <a:dk1>
        <a:sysClr val="windowText" lastClr="000000"/>
      </a:dk1>
      <a:lt1>
        <a:sysClr val="window" lastClr="FFFFFF"/>
      </a:lt1>
      <a:dk2>
        <a:srgbClr val="F39200"/>
      </a:dk2>
      <a:lt2>
        <a:srgbClr val="007CC1"/>
      </a:lt2>
      <a:accent1>
        <a:srgbClr val="323C43"/>
      </a:accent1>
      <a:accent2>
        <a:srgbClr val="697987"/>
      </a:accent2>
      <a:accent3>
        <a:srgbClr val="B4BEC5"/>
      </a:accent3>
      <a:accent4>
        <a:srgbClr val="63B017"/>
      </a:accent4>
      <a:accent5>
        <a:srgbClr val="F5C413"/>
      </a:accent5>
      <a:accent6>
        <a:srgbClr val="EA0823"/>
      </a:accent6>
      <a:hlink>
        <a:srgbClr val="F39200"/>
      </a:hlink>
      <a:folHlink>
        <a:srgbClr val="F39200"/>
      </a:folHlink>
    </a:clrScheme>
    <a:fontScheme name="SICK">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2"/>
        </a:solidFill>
        <a:ln>
          <a:noFill/>
        </a:ln>
      </a:spPr>
      <a:bodyPr lIns="72000" tIns="72000" rIns="72000" bIns="72000" rtlCol="0" anchor="ctr"/>
      <a:lstStyle>
        <a:defPPr algn="ctr">
          <a:defRPr sz="120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44145" indent="-144145" algn="l">
          <a:buClr>
            <a:schemeClr val="bg2"/>
          </a:buClr>
          <a:buFont typeface="Open Sans" panose="020B0606030504020204" pitchFamily="34" charset="0"/>
          <a:buChar char="›"/>
          <a:defRPr sz="1000" dirty="0" err="1"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SICK_Template 201911</Template>
  <TotalTime>0</TotalTime>
  <Words>1841</Words>
  <Application>WPS 演示</Application>
  <PresentationFormat>宽屏</PresentationFormat>
  <Paragraphs>204</Paragraphs>
  <Slides>30</Slides>
  <Notes>1</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30</vt:i4>
      </vt:variant>
    </vt:vector>
  </HeadingPairs>
  <TitlesOfParts>
    <vt:vector size="38" baseType="lpstr">
      <vt:lpstr>Arial</vt:lpstr>
      <vt:lpstr>宋体</vt:lpstr>
      <vt:lpstr>Wingdings</vt:lpstr>
      <vt:lpstr>Open Sans</vt:lpstr>
      <vt:lpstr>微软雅黑</vt:lpstr>
      <vt:lpstr>Arial Unicode MS</vt:lpstr>
      <vt:lpstr>SICK</vt:lpstr>
      <vt:lpstr>Package</vt:lpstr>
      <vt:lpstr>Engineering Center  Technology Conference 2022 Q1</vt:lpstr>
      <vt:lpstr>目录</vt:lpstr>
      <vt:lpstr>01 | 深度学习基本概念</vt:lpstr>
      <vt:lpstr>1全连接神经网络\CNN</vt:lpstr>
      <vt:lpstr>CNN\RNN</vt:lpstr>
      <vt:lpstr>RNN*</vt:lpstr>
      <vt:lpstr>RNN*</vt:lpstr>
      <vt:lpstr>RNN*</vt:lpstr>
      <vt:lpstr>LSTM*</vt:lpstr>
      <vt:lpstr>LSTM*</vt:lpstr>
      <vt:lpstr>4.2方向分类器</vt:lpstr>
      <vt:lpstr>通道可分离卷积</vt:lpstr>
      <vt:lpstr>SE</vt:lpstr>
      <vt:lpstr>bneck</vt:lpstr>
      <vt:lpstr>03 | OCR流程</vt:lpstr>
      <vt:lpstr>04 | 文本检测</vt:lpstr>
      <vt:lpstr>PowerPoint 演示文稿</vt:lpstr>
      <vt:lpstr>4.1 CTPN</vt:lpstr>
      <vt:lpstr>PowerPoint 演示文稿</vt:lpstr>
      <vt:lpstr>PowerPoint 演示文稿</vt:lpstr>
      <vt:lpstr>4.2DBNET</vt:lpstr>
      <vt:lpstr>PowerPoint 演示文稿</vt:lpstr>
      <vt:lpstr>05 | 文本识别</vt:lpstr>
      <vt:lpstr>PowerPoint 演示文稿</vt:lpstr>
      <vt:lpstr>5.1 CRNN</vt:lpstr>
      <vt:lpstr>PowerPoint 演示文稿</vt:lpstr>
      <vt:lpstr>05 | PP-OCR系统 </vt:lpstr>
      <vt:lpstr>推理</vt:lpstr>
      <vt:lpstr>参考文章</vt:lpstr>
      <vt:lpstr>Thanks for your attention</vt:lpstr>
    </vt:vector>
  </TitlesOfParts>
  <Company>SICK</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in two lines</dc:title>
  <dc:creator>Juli Cai</dc:creator>
  <cp:lastModifiedBy>Don</cp:lastModifiedBy>
  <cp:revision>206</cp:revision>
  <cp:lastPrinted>2019-01-07T10:07:00Z</cp:lastPrinted>
  <dcterms:created xsi:type="dcterms:W3CDTF">2021-09-09T08:30:00Z</dcterms:created>
  <dcterms:modified xsi:type="dcterms:W3CDTF">2022-03-21T09:27:11Z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-1589989062</vt:i4>
  </property>
  <property fmtid="{D5CDD505-2E9C-101B-9397-08002B2CF9AE}" pid="3" name="_NewReviewCycle">
    <vt:lpwstr/>
  </property>
  <property fmtid="{D5CDD505-2E9C-101B-9397-08002B2CF9AE}" pid="4" name="_EmailSubject">
    <vt:lpwstr>2021年8月安全咨询及认证团队工时统计分析</vt:lpwstr>
  </property>
  <property fmtid="{D5CDD505-2E9C-101B-9397-08002B2CF9AE}" pid="5" name="_AuthorEmail">
    <vt:lpwstr>richard.wang@sick.com</vt:lpwstr>
  </property>
  <property fmtid="{D5CDD505-2E9C-101B-9397-08002B2CF9AE}" pid="6" name="_AuthorEmailDisplayName">
    <vt:lpwstr>Richard Wang</vt:lpwstr>
  </property>
  <property fmtid="{D5CDD505-2E9C-101B-9397-08002B2CF9AE}" pid="7" name="ICV">
    <vt:lpwstr>BFC2163329524501958C1F7CA775A9C7</vt:lpwstr>
  </property>
  <property fmtid="{D5CDD505-2E9C-101B-9397-08002B2CF9AE}" pid="8" name="KSOProductBuildVer">
    <vt:lpwstr>2052-11.1.0.11365</vt:lpwstr>
  </property>
</Properties>
</file>